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1.xml" ContentType="application/vnd.openxmlformats-officedocument.presentationml.comments+xml"/>
  <Override PartName="/ppt/notesSlides/notesSlide8.xml" ContentType="application/vnd.openxmlformats-officedocument.presentationml.notesSlide+xml"/>
  <Override PartName="/ppt/comments/comment2.xml" ContentType="application/vnd.openxmlformats-officedocument.presentationml.comments+xml"/>
  <Override PartName="/ppt/notesSlides/notesSlide9.xml" ContentType="application/vnd.openxmlformats-officedocument.presentationml.notesSlide+xml"/>
  <Override PartName="/ppt/comments/comment3.xml" ContentType="application/vnd.openxmlformats-officedocument.presentationml.comments+xml"/>
  <Override PartName="/ppt/notesSlides/notesSlide10.xml" ContentType="application/vnd.openxmlformats-officedocument.presentationml.notesSlide+xml"/>
  <Override PartName="/ppt/comments/comment4.xml" ContentType="application/vnd.openxmlformats-officedocument.presentationml.comments+xml"/>
  <Override PartName="/ppt/notesSlides/notesSlide11.xml" ContentType="application/vnd.openxmlformats-officedocument.presentationml.notesSlide+xml"/>
  <Override PartName="/ppt/comments/comment5.xml" ContentType="application/vnd.openxmlformats-officedocument.presentationml.comments+xml"/>
  <Override PartName="/ppt/notesSlides/notesSlide12.xml" ContentType="application/vnd.openxmlformats-officedocument.presentationml.notesSlide+xml"/>
  <Override PartName="/ppt/comments/comment6.xml" ContentType="application/vnd.openxmlformats-officedocument.presentationml.comments+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comments/comment7.xml" ContentType="application/vnd.openxmlformats-officedocument.presentationml.comments+xml"/>
  <Override PartName="/ppt/notesSlides/notesSlide15.xml" ContentType="application/vnd.openxmlformats-officedocument.presentationml.notesSlide+xml"/>
  <Override PartName="/ppt/comments/comment8.xml" ContentType="application/vnd.openxmlformats-officedocument.presentationml.comments+xml"/>
  <Override PartName="/ppt/notesSlides/notesSlide16.xml" ContentType="application/vnd.openxmlformats-officedocument.presentationml.notesSlide+xml"/>
  <Override PartName="/ppt/comments/comment9.xml" ContentType="application/vnd.openxmlformats-officedocument.presentationml.comments+xml"/>
  <Override PartName="/ppt/notesSlides/notesSlide17.xml" ContentType="application/vnd.openxmlformats-officedocument.presentationml.notesSlide+xml"/>
  <Override PartName="/ppt/comments/comment10.xml" ContentType="application/vnd.openxmlformats-officedocument.presentationml.comments+xml"/>
  <Override PartName="/ppt/notesSlides/notesSlide1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omments/comment11.xml" ContentType="application/vnd.openxmlformats-officedocument.presentationml.comments+xml"/>
  <Override PartName="/ppt/notesSlides/notesSlide19.xml" ContentType="application/vnd.openxmlformats-officedocument.presentationml.notesSlide+xml"/>
  <Override PartName="/ppt/comments/comment12.xml" ContentType="application/vnd.openxmlformats-officedocument.presentationml.comments+xml"/>
  <Override PartName="/ppt/notesSlides/notesSlide20.xml" ContentType="application/vnd.openxmlformats-officedocument.presentationml.notesSlide+xml"/>
  <Override PartName="/ppt/comments/comment13.xml" ContentType="application/vnd.openxmlformats-officedocument.presentationml.comments+xml"/>
  <Override PartName="/ppt/notesSlides/notesSlide21.xml" ContentType="application/vnd.openxmlformats-officedocument.presentationml.notesSlide+xml"/>
  <Override PartName="/ppt/comments/comment14.xml" ContentType="application/vnd.openxmlformats-officedocument.presentationml.comments+xml"/>
  <Override PartName="/ppt/notesSlides/notesSlide22.xml" ContentType="application/vnd.openxmlformats-officedocument.presentationml.notesSlide+xml"/>
  <Override PartName="/ppt/comments/comment15.xml" ContentType="application/vnd.openxmlformats-officedocument.presentationml.comments+xml"/>
  <Override PartName="/ppt/notesSlides/notesSlide23.xml" ContentType="application/vnd.openxmlformats-officedocument.presentationml.notesSlide+xml"/>
  <Override PartName="/ppt/comments/comment16.xml" ContentType="application/vnd.openxmlformats-officedocument.presentationml.comments+xml"/>
  <Override PartName="/ppt/notesSlides/notesSlide24.xml" ContentType="application/vnd.openxmlformats-officedocument.presentationml.notesSlide+xml"/>
  <Override PartName="/ppt/comments/comment17.xml" ContentType="application/vnd.openxmlformats-officedocument.presentationml.comments+xml"/>
  <Override PartName="/ppt/notesSlides/notesSlide25.xml" ContentType="application/vnd.openxmlformats-officedocument.presentationml.notesSlide+xml"/>
  <Override PartName="/ppt/comments/comment18.xml" ContentType="application/vnd.openxmlformats-officedocument.presentationml.comments+xml"/>
  <Override PartName="/ppt/notesSlides/notesSlide26.xml" ContentType="application/vnd.openxmlformats-officedocument.presentationml.notesSlide+xml"/>
  <Override PartName="/ppt/comments/comment19.xml" ContentType="application/vnd.openxmlformats-officedocument.presentationml.comments+xml"/>
  <Override PartName="/ppt/notesSlides/notesSlide27.xml" ContentType="application/vnd.openxmlformats-officedocument.presentationml.notesSlide+xml"/>
  <Override PartName="/ppt/comments/comment20.xml" ContentType="application/vnd.openxmlformats-officedocument.presentationml.comments+xml"/>
  <Override PartName="/ppt/notesSlides/notesSlide28.xml" ContentType="application/vnd.openxmlformats-officedocument.presentationml.notesSlide+xml"/>
  <Override PartName="/ppt/comments/comment21.xml" ContentType="application/vnd.openxmlformats-officedocument.presentationml.comments+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2"/>
  </p:notesMasterIdLst>
  <p:sldIdLst>
    <p:sldId id="256" r:id="rId2"/>
    <p:sldId id="257" r:id="rId3"/>
    <p:sldId id="261" r:id="rId4"/>
    <p:sldId id="298" r:id="rId5"/>
    <p:sldId id="289" r:id="rId6"/>
    <p:sldId id="300" r:id="rId7"/>
    <p:sldId id="301" r:id="rId8"/>
    <p:sldId id="302" r:id="rId9"/>
    <p:sldId id="299" r:id="rId10"/>
    <p:sldId id="303" r:id="rId11"/>
    <p:sldId id="304" r:id="rId12"/>
    <p:sldId id="305" r:id="rId13"/>
    <p:sldId id="306" r:id="rId14"/>
    <p:sldId id="307" r:id="rId15"/>
    <p:sldId id="308" r:id="rId16"/>
    <p:sldId id="309" r:id="rId17"/>
    <p:sldId id="310" r:id="rId18"/>
    <p:sldId id="311" r:id="rId19"/>
    <p:sldId id="312" r:id="rId20"/>
    <p:sldId id="313" r:id="rId21"/>
    <p:sldId id="314" r:id="rId22"/>
    <p:sldId id="315" r:id="rId23"/>
    <p:sldId id="316" r:id="rId24"/>
    <p:sldId id="317" r:id="rId25"/>
    <p:sldId id="318" r:id="rId26"/>
    <p:sldId id="319" r:id="rId27"/>
    <p:sldId id="320" r:id="rId28"/>
    <p:sldId id="321" r:id="rId29"/>
    <p:sldId id="267" r:id="rId30"/>
    <p:sldId id="268" r:id="rId31"/>
  </p:sldIdLst>
  <p:sldSz cx="12192000" cy="6858000"/>
  <p:notesSz cx="6858000" cy="9144000"/>
  <p:embeddedFontLst>
    <p:embeddedFont>
      <p:font typeface="IBM Plex Sans" panose="020B0503050203000203" pitchFamily="34" charset="0"/>
      <p:regular r:id="rId33"/>
      <p:bold r:id="rId34"/>
      <p:italic r:id="rId35"/>
      <p:boldItalic r:id="rId36"/>
    </p:embeddedFont>
    <p:embeddedFont>
      <p:font typeface="Nunito Sans Black" panose="020F0502020204030204" pitchFamily="34" charset="0"/>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9" roundtripDataSignature="AMtx7miw1Pd3/luT/icPS1arYroNFdcN7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ymetria Diseño" initials="" lastIdx="22"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094"/>
    <p:restoredTop sz="94150"/>
  </p:normalViewPr>
  <p:slideViewPr>
    <p:cSldViewPr snapToGrid="0">
      <p:cViewPr varScale="1">
        <p:scale>
          <a:sx n="120" d="100"/>
          <a:sy n="120" d="100"/>
        </p:scale>
        <p:origin x="115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50"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20" Type="http://schemas.openxmlformats.org/officeDocument/2006/relationships/slide" Target="slides/slide19.xml"/><Relationship Id="rId54"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4-01-26T17:23:37.114" idx="3">
    <p:pos x="7776" y="0"/>
    <p:text/>
    <p:extLst>
      <p:ext uri="{C676402C-5697-4E1C-873F-D02D1690AC5C}">
        <p15:threadingInfo xmlns:p15="http://schemas.microsoft.com/office/powerpoint/2012/main" timeZoneBias="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0" dt="2024-01-26T17:23:37.114" idx="11">
    <p:pos x="7776" y="0"/>
    <p:text/>
    <p:extLst>
      <p:ext uri="{C676402C-5697-4E1C-873F-D02D1690AC5C}">
        <p15:threadingInfo xmlns:p15="http://schemas.microsoft.com/office/powerpoint/2012/main" timeZoneBias="0"/>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0" dt="2024-01-26T17:23:37.114" idx="12">
    <p:pos x="7776" y="0"/>
    <p:text/>
    <p:extLst>
      <p:ext uri="{C676402C-5697-4E1C-873F-D02D1690AC5C}">
        <p15:threadingInfo xmlns:p15="http://schemas.microsoft.com/office/powerpoint/2012/main" timeZoneBias="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0" dt="2024-01-26T17:23:37.114" idx="13">
    <p:pos x="7776" y="0"/>
    <p:text/>
    <p:extLst>
      <p:ext uri="{C676402C-5697-4E1C-873F-D02D1690AC5C}">
        <p15:threadingInfo xmlns:p15="http://schemas.microsoft.com/office/powerpoint/2012/main" timeZoneBias="0"/>
      </p:ext>
    </p:extLst>
  </p:cm>
</p:cmLst>
</file>

<file path=ppt/comments/comment13.xml><?xml version="1.0" encoding="utf-8"?>
<p:cmLst xmlns:a="http://schemas.openxmlformats.org/drawingml/2006/main" xmlns:r="http://schemas.openxmlformats.org/officeDocument/2006/relationships" xmlns:p="http://schemas.openxmlformats.org/presentationml/2006/main">
  <p:cm authorId="0" dt="2024-01-26T17:23:37.114" idx="14">
    <p:pos x="7776" y="0"/>
    <p:text/>
    <p:extLst>
      <p:ext uri="{C676402C-5697-4E1C-873F-D02D1690AC5C}">
        <p15:threadingInfo xmlns:p15="http://schemas.microsoft.com/office/powerpoint/2012/main" timeZoneBias="0"/>
      </p:ext>
    </p:extLst>
  </p:cm>
</p:cmLst>
</file>

<file path=ppt/comments/comment14.xml><?xml version="1.0" encoding="utf-8"?>
<p:cmLst xmlns:a="http://schemas.openxmlformats.org/drawingml/2006/main" xmlns:r="http://schemas.openxmlformats.org/officeDocument/2006/relationships" xmlns:p="http://schemas.openxmlformats.org/presentationml/2006/main">
  <p:cm authorId="0" dt="2024-01-26T17:23:37.114" idx="15">
    <p:pos x="7776" y="0"/>
    <p:text/>
    <p:extLst>
      <p:ext uri="{C676402C-5697-4E1C-873F-D02D1690AC5C}">
        <p15:threadingInfo xmlns:p15="http://schemas.microsoft.com/office/powerpoint/2012/main" timeZoneBias="0"/>
      </p:ext>
    </p:extLst>
  </p:cm>
</p:cmLst>
</file>

<file path=ppt/comments/comment15.xml><?xml version="1.0" encoding="utf-8"?>
<p:cmLst xmlns:a="http://schemas.openxmlformats.org/drawingml/2006/main" xmlns:r="http://schemas.openxmlformats.org/officeDocument/2006/relationships" xmlns:p="http://schemas.openxmlformats.org/presentationml/2006/main">
  <p:cm authorId="0" dt="2024-01-26T17:23:37.114" idx="16">
    <p:pos x="7776" y="0"/>
    <p:text/>
    <p:extLst>
      <p:ext uri="{C676402C-5697-4E1C-873F-D02D1690AC5C}">
        <p15:threadingInfo xmlns:p15="http://schemas.microsoft.com/office/powerpoint/2012/main" timeZoneBias="0"/>
      </p:ext>
    </p:extLst>
  </p:cm>
</p:cmLst>
</file>

<file path=ppt/comments/comment16.xml><?xml version="1.0" encoding="utf-8"?>
<p:cmLst xmlns:a="http://schemas.openxmlformats.org/drawingml/2006/main" xmlns:r="http://schemas.openxmlformats.org/officeDocument/2006/relationships" xmlns:p="http://schemas.openxmlformats.org/presentationml/2006/main">
  <p:cm authorId="0" dt="2024-01-26T17:23:37.114" idx="17">
    <p:pos x="7776" y="0"/>
    <p:text/>
    <p:extLst>
      <p:ext uri="{C676402C-5697-4E1C-873F-D02D1690AC5C}">
        <p15:threadingInfo xmlns:p15="http://schemas.microsoft.com/office/powerpoint/2012/main" timeZoneBias="0"/>
      </p:ext>
    </p:extLst>
  </p:cm>
</p:cmLst>
</file>

<file path=ppt/comments/comment17.xml><?xml version="1.0" encoding="utf-8"?>
<p:cmLst xmlns:a="http://schemas.openxmlformats.org/drawingml/2006/main" xmlns:r="http://schemas.openxmlformats.org/officeDocument/2006/relationships" xmlns:p="http://schemas.openxmlformats.org/presentationml/2006/main">
  <p:cm authorId="0" dt="2024-01-26T17:23:37.114" idx="18">
    <p:pos x="7776" y="0"/>
    <p:text/>
    <p:extLst>
      <p:ext uri="{C676402C-5697-4E1C-873F-D02D1690AC5C}">
        <p15:threadingInfo xmlns:p15="http://schemas.microsoft.com/office/powerpoint/2012/main" timeZoneBias="0"/>
      </p:ext>
    </p:extLst>
  </p:cm>
</p:cmLst>
</file>

<file path=ppt/comments/comment18.xml><?xml version="1.0" encoding="utf-8"?>
<p:cmLst xmlns:a="http://schemas.openxmlformats.org/drawingml/2006/main" xmlns:r="http://schemas.openxmlformats.org/officeDocument/2006/relationships" xmlns:p="http://schemas.openxmlformats.org/presentationml/2006/main">
  <p:cm authorId="0" dt="2024-01-26T17:23:37.114" idx="19">
    <p:pos x="7776" y="0"/>
    <p:text/>
    <p:extLst>
      <p:ext uri="{C676402C-5697-4E1C-873F-D02D1690AC5C}">
        <p15:threadingInfo xmlns:p15="http://schemas.microsoft.com/office/powerpoint/2012/main" timeZoneBias="0"/>
      </p:ext>
    </p:extLst>
  </p:cm>
</p:cmLst>
</file>

<file path=ppt/comments/comment19.xml><?xml version="1.0" encoding="utf-8"?>
<p:cmLst xmlns:a="http://schemas.openxmlformats.org/drawingml/2006/main" xmlns:r="http://schemas.openxmlformats.org/officeDocument/2006/relationships" xmlns:p="http://schemas.openxmlformats.org/presentationml/2006/main">
  <p:cm authorId="0" dt="2024-01-26T17:23:37.114" idx="20">
    <p:pos x="7776" y="0"/>
    <p:text/>
    <p:extLst>
      <p:ext uri="{C676402C-5697-4E1C-873F-D02D1690AC5C}">
        <p15:threadingInfo xmlns:p15="http://schemas.microsoft.com/office/powerpoint/2012/main" timeZoneBias="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24-01-26T17:23:37.114" idx="4">
    <p:pos x="7776" y="0"/>
    <p:text/>
    <p:extLst>
      <p:ext uri="{C676402C-5697-4E1C-873F-D02D1690AC5C}">
        <p15:threadingInfo xmlns:p15="http://schemas.microsoft.com/office/powerpoint/2012/main" timeZoneBias="0"/>
      </p:ext>
    </p:extLst>
  </p:cm>
</p:cmLst>
</file>

<file path=ppt/comments/comment20.xml><?xml version="1.0" encoding="utf-8"?>
<p:cmLst xmlns:a="http://schemas.openxmlformats.org/drawingml/2006/main" xmlns:r="http://schemas.openxmlformats.org/officeDocument/2006/relationships" xmlns:p="http://schemas.openxmlformats.org/presentationml/2006/main">
  <p:cm authorId="0" dt="2024-01-26T17:23:37.114" idx="21">
    <p:pos x="7776" y="0"/>
    <p:text/>
    <p:extLst>
      <p:ext uri="{C676402C-5697-4E1C-873F-D02D1690AC5C}">
        <p15:threadingInfo xmlns:p15="http://schemas.microsoft.com/office/powerpoint/2012/main" timeZoneBias="0"/>
      </p:ext>
    </p:extLst>
  </p:cm>
</p:cmLst>
</file>

<file path=ppt/comments/comment21.xml><?xml version="1.0" encoding="utf-8"?>
<p:cmLst xmlns:a="http://schemas.openxmlformats.org/drawingml/2006/main" xmlns:r="http://schemas.openxmlformats.org/officeDocument/2006/relationships" xmlns:p="http://schemas.openxmlformats.org/presentationml/2006/main">
  <p:cm authorId="0" dt="2024-01-26T17:23:37.114" idx="22">
    <p:pos x="7776" y="0"/>
    <p:text/>
    <p:extLst>
      <p:ext uri="{C676402C-5697-4E1C-873F-D02D1690AC5C}">
        <p15:threadingInfo xmlns:p15="http://schemas.microsoft.com/office/powerpoint/2012/main" timeZoneBias="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24-01-26T17:23:37.114" idx="2">
    <p:pos x="7776" y="0"/>
    <p:text/>
    <p:extLst>
      <p:ext uri="{C676402C-5697-4E1C-873F-D02D1690AC5C}">
        <p15:threadingInfo xmlns:p15="http://schemas.microsoft.com/office/powerpoint/2012/main" timeZoneBias="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0" dt="2024-01-26T17:23:37.114" idx="5">
    <p:pos x="7776" y="0"/>
    <p:text/>
    <p:extLst>
      <p:ext uri="{C676402C-5697-4E1C-873F-D02D1690AC5C}">
        <p15:threadingInfo xmlns:p15="http://schemas.microsoft.com/office/powerpoint/2012/main" timeZoneBias="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0" dt="2024-01-26T17:23:37.114" idx="6">
    <p:pos x="7776" y="0"/>
    <p:text/>
    <p:extLst>
      <p:ext uri="{C676402C-5697-4E1C-873F-D02D1690AC5C}">
        <p15:threadingInfo xmlns:p15="http://schemas.microsoft.com/office/powerpoint/2012/main" timeZoneBias="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0" dt="2024-01-26T17:23:37.114" idx="7">
    <p:pos x="7776" y="0"/>
    <p:text/>
    <p:extLst>
      <p:ext uri="{C676402C-5697-4E1C-873F-D02D1690AC5C}">
        <p15:threadingInfo xmlns:p15="http://schemas.microsoft.com/office/powerpoint/2012/main" timeZoneBias="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0" dt="2024-01-26T17:23:37.114" idx="8">
    <p:pos x="7776" y="0"/>
    <p:text/>
    <p:extLst>
      <p:ext uri="{C676402C-5697-4E1C-873F-D02D1690AC5C}">
        <p15:threadingInfo xmlns:p15="http://schemas.microsoft.com/office/powerpoint/2012/main" timeZoneBias="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0" dt="2024-01-26T17:23:37.114" idx="9">
    <p:pos x="7776" y="0"/>
    <p:text/>
    <p:extLst>
      <p:ext uri="{C676402C-5697-4E1C-873F-D02D1690AC5C}">
        <p15:threadingInfo xmlns:p15="http://schemas.microsoft.com/office/powerpoint/2012/main" timeZoneBias="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0" dt="2024-01-26T17:23:37.114" idx="10">
    <p:pos x="7776" y="0"/>
    <p:text/>
    <p:extLst>
      <p:ext uri="{C676402C-5697-4E1C-873F-D02D1690AC5C}">
        <p15:threadingInfo xmlns:p15="http://schemas.microsoft.com/office/powerpoint/2012/main" timeZoneBias="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8714AC-D52B-274B-9FA2-96F97B204EE9}"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s-MX"/>
        </a:p>
      </dgm:t>
    </dgm:pt>
    <dgm:pt modelId="{BE229878-28AA-7F4B-8871-E09A5E2965A6}">
      <dgm:prSet phldrT="[Texto]"/>
      <dgm:spPr/>
      <dgm:t>
        <a:bodyPr/>
        <a:lstStyle/>
        <a:p>
          <a:r>
            <a:rPr lang="es-MX" dirty="0"/>
            <a:t>Medicina</a:t>
          </a:r>
        </a:p>
      </dgm:t>
    </dgm:pt>
    <dgm:pt modelId="{E4A9E537-36D0-A740-8401-50D1270FE097}" type="parTrans" cxnId="{6C42E11B-53F9-FD48-8ED0-CE30E1B61F33}">
      <dgm:prSet/>
      <dgm:spPr/>
      <dgm:t>
        <a:bodyPr/>
        <a:lstStyle/>
        <a:p>
          <a:endParaRPr lang="es-MX"/>
        </a:p>
      </dgm:t>
    </dgm:pt>
    <dgm:pt modelId="{4EF8F9C5-76D0-EE49-BB7F-4A3F0457CA0F}" type="sibTrans" cxnId="{6C42E11B-53F9-FD48-8ED0-CE30E1B61F33}">
      <dgm:prSet/>
      <dgm:spPr/>
      <dgm:t>
        <a:bodyPr/>
        <a:lstStyle/>
        <a:p>
          <a:endParaRPr lang="es-MX"/>
        </a:p>
      </dgm:t>
    </dgm:pt>
    <dgm:pt modelId="{CE5FA532-6C31-C349-BE4F-61377742813C}">
      <dgm:prSet phldrT="[Texto]"/>
      <dgm:spPr/>
      <dgm:t>
        <a:bodyPr/>
        <a:lstStyle/>
        <a:p>
          <a:r>
            <a:rPr lang="es-MX" dirty="0"/>
            <a:t>Detección de enfermedades</a:t>
          </a:r>
        </a:p>
      </dgm:t>
    </dgm:pt>
    <dgm:pt modelId="{AC4FA247-F1C4-CB4D-9A09-E1D9BA443D27}" type="parTrans" cxnId="{96B09B5F-F883-7B4A-A297-DFC6917C7405}">
      <dgm:prSet/>
      <dgm:spPr/>
      <dgm:t>
        <a:bodyPr/>
        <a:lstStyle/>
        <a:p>
          <a:endParaRPr lang="es-MX"/>
        </a:p>
      </dgm:t>
    </dgm:pt>
    <dgm:pt modelId="{6689B156-751E-D44F-8361-CA25EA02FFCF}" type="sibTrans" cxnId="{96B09B5F-F883-7B4A-A297-DFC6917C7405}">
      <dgm:prSet/>
      <dgm:spPr/>
      <dgm:t>
        <a:bodyPr/>
        <a:lstStyle/>
        <a:p>
          <a:endParaRPr lang="es-MX"/>
        </a:p>
      </dgm:t>
    </dgm:pt>
    <dgm:pt modelId="{531DEB2B-9C87-6D4F-AF0E-EAD20E878FCC}">
      <dgm:prSet phldrT="[Texto]"/>
      <dgm:spPr/>
      <dgm:t>
        <a:bodyPr/>
        <a:lstStyle/>
        <a:p>
          <a:r>
            <a:rPr lang="es-MX" dirty="0"/>
            <a:t>Industria</a:t>
          </a:r>
        </a:p>
      </dgm:t>
    </dgm:pt>
    <dgm:pt modelId="{2C87CE22-1CFB-414D-BAA3-17C924AA4541}" type="parTrans" cxnId="{F36F2ED8-655D-C449-A653-DA8965A84E24}">
      <dgm:prSet/>
      <dgm:spPr/>
      <dgm:t>
        <a:bodyPr/>
        <a:lstStyle/>
        <a:p>
          <a:endParaRPr lang="es-MX"/>
        </a:p>
      </dgm:t>
    </dgm:pt>
    <dgm:pt modelId="{A37FCB3B-97C5-D948-8AF9-3BC8D4CB2453}" type="sibTrans" cxnId="{F36F2ED8-655D-C449-A653-DA8965A84E24}">
      <dgm:prSet/>
      <dgm:spPr/>
      <dgm:t>
        <a:bodyPr/>
        <a:lstStyle/>
        <a:p>
          <a:endParaRPr lang="es-MX"/>
        </a:p>
      </dgm:t>
    </dgm:pt>
    <dgm:pt modelId="{A97DE690-E0E6-CC45-8C30-CE58A73B13DD}">
      <dgm:prSet phldrT="[Texto]"/>
      <dgm:spPr/>
      <dgm:t>
        <a:bodyPr/>
        <a:lstStyle/>
        <a:p>
          <a:r>
            <a:rPr lang="es-MX" dirty="0"/>
            <a:t>Control de procesos</a:t>
          </a:r>
        </a:p>
      </dgm:t>
    </dgm:pt>
    <dgm:pt modelId="{7CAEAC68-8B4A-CD49-8C75-C42704D74BF6}" type="parTrans" cxnId="{3FB73A17-1842-C749-918A-ED6FC7DAEDED}">
      <dgm:prSet/>
      <dgm:spPr/>
      <dgm:t>
        <a:bodyPr/>
        <a:lstStyle/>
        <a:p>
          <a:endParaRPr lang="es-MX"/>
        </a:p>
      </dgm:t>
    </dgm:pt>
    <dgm:pt modelId="{0267ED89-A53E-C242-9C99-A8EDD92FA4EC}" type="sibTrans" cxnId="{3FB73A17-1842-C749-918A-ED6FC7DAEDED}">
      <dgm:prSet/>
      <dgm:spPr/>
      <dgm:t>
        <a:bodyPr/>
        <a:lstStyle/>
        <a:p>
          <a:endParaRPr lang="es-MX"/>
        </a:p>
      </dgm:t>
    </dgm:pt>
    <dgm:pt modelId="{17A37A8E-A85F-F443-803C-C9E9DFE0F8D9}">
      <dgm:prSet phldrT="[Texto]"/>
      <dgm:spPr/>
      <dgm:t>
        <a:bodyPr/>
        <a:lstStyle/>
        <a:p>
          <a:r>
            <a:rPr lang="es-MX" dirty="0"/>
            <a:t>Clasificación e inspección</a:t>
          </a:r>
        </a:p>
      </dgm:t>
    </dgm:pt>
    <dgm:pt modelId="{550158B0-0936-224F-824E-D5BF7D7D272F}" type="parTrans" cxnId="{1F7B7866-127F-6F40-A908-562F73D0605E}">
      <dgm:prSet/>
      <dgm:spPr/>
      <dgm:t>
        <a:bodyPr/>
        <a:lstStyle/>
        <a:p>
          <a:endParaRPr lang="es-MX"/>
        </a:p>
      </dgm:t>
    </dgm:pt>
    <dgm:pt modelId="{656277CA-E55D-514C-9CA1-7F1FA5D2E64B}" type="sibTrans" cxnId="{1F7B7866-127F-6F40-A908-562F73D0605E}">
      <dgm:prSet/>
      <dgm:spPr/>
      <dgm:t>
        <a:bodyPr/>
        <a:lstStyle/>
        <a:p>
          <a:endParaRPr lang="es-MX"/>
        </a:p>
      </dgm:t>
    </dgm:pt>
    <dgm:pt modelId="{9C645CD6-1E92-DA42-8AC7-1087A80B0C75}">
      <dgm:prSet phldrT="[Texto]"/>
      <dgm:spPr/>
      <dgm:t>
        <a:bodyPr/>
        <a:lstStyle/>
        <a:p>
          <a:r>
            <a:rPr lang="es-MX" dirty="0"/>
            <a:t>Robotica</a:t>
          </a:r>
        </a:p>
      </dgm:t>
    </dgm:pt>
    <dgm:pt modelId="{381B1173-FC41-CC46-BECF-22921DF16E07}" type="parTrans" cxnId="{85F88D38-2D45-0A49-A74C-607456B927AE}">
      <dgm:prSet/>
      <dgm:spPr/>
      <dgm:t>
        <a:bodyPr/>
        <a:lstStyle/>
        <a:p>
          <a:endParaRPr lang="es-MX"/>
        </a:p>
      </dgm:t>
    </dgm:pt>
    <dgm:pt modelId="{67472AA5-CFCF-9445-ACFE-F6AE8BA1C471}" type="sibTrans" cxnId="{85F88D38-2D45-0A49-A74C-607456B927AE}">
      <dgm:prSet/>
      <dgm:spPr/>
      <dgm:t>
        <a:bodyPr/>
        <a:lstStyle/>
        <a:p>
          <a:endParaRPr lang="es-MX"/>
        </a:p>
      </dgm:t>
    </dgm:pt>
    <dgm:pt modelId="{4701EE66-82F3-214F-BD60-6878F50A85A0}">
      <dgm:prSet phldrT="[Texto]"/>
      <dgm:spPr/>
      <dgm:t>
        <a:bodyPr/>
        <a:lstStyle/>
        <a:p>
          <a:r>
            <a:rPr lang="es-MX" dirty="0"/>
            <a:t>Guiado de vehiculo</a:t>
          </a:r>
        </a:p>
      </dgm:t>
    </dgm:pt>
    <dgm:pt modelId="{3EE605B9-9291-BB4B-AE1C-6E25E10BBEE4}" type="parTrans" cxnId="{0B6C0BD2-672D-824C-8620-46FEB9E08F79}">
      <dgm:prSet/>
      <dgm:spPr/>
      <dgm:t>
        <a:bodyPr/>
        <a:lstStyle/>
        <a:p>
          <a:endParaRPr lang="es-MX"/>
        </a:p>
      </dgm:t>
    </dgm:pt>
    <dgm:pt modelId="{55525C14-6DFF-BD4B-A93A-E803F4521563}" type="sibTrans" cxnId="{0B6C0BD2-672D-824C-8620-46FEB9E08F79}">
      <dgm:prSet/>
      <dgm:spPr/>
      <dgm:t>
        <a:bodyPr/>
        <a:lstStyle/>
        <a:p>
          <a:endParaRPr lang="es-MX"/>
        </a:p>
      </dgm:t>
    </dgm:pt>
    <dgm:pt modelId="{EEA8C7AE-A5BD-F640-8669-4F273EB5DAED}">
      <dgm:prSet/>
      <dgm:spPr/>
      <dgm:t>
        <a:bodyPr/>
        <a:lstStyle/>
        <a:p>
          <a:r>
            <a:rPr lang="es-MX" dirty="0"/>
            <a:t>Reconocimiento</a:t>
          </a:r>
        </a:p>
      </dgm:t>
    </dgm:pt>
    <dgm:pt modelId="{3641CA85-5B09-654C-8A0B-BB96A48AD9F4}" type="parTrans" cxnId="{6CB125B8-BE70-A944-B964-0532EAAF7416}">
      <dgm:prSet/>
      <dgm:spPr/>
      <dgm:t>
        <a:bodyPr/>
        <a:lstStyle/>
        <a:p>
          <a:endParaRPr lang="es-MX"/>
        </a:p>
      </dgm:t>
    </dgm:pt>
    <dgm:pt modelId="{C3714E65-3306-3E47-AD02-4481DA1B34C2}" type="sibTrans" cxnId="{6CB125B8-BE70-A944-B964-0532EAAF7416}">
      <dgm:prSet/>
      <dgm:spPr/>
      <dgm:t>
        <a:bodyPr/>
        <a:lstStyle/>
        <a:p>
          <a:endParaRPr lang="es-MX"/>
        </a:p>
      </dgm:t>
    </dgm:pt>
    <dgm:pt modelId="{8884BF44-9179-EF42-80BD-588BE05FF355}">
      <dgm:prSet/>
      <dgm:spPr/>
      <dgm:t>
        <a:bodyPr/>
        <a:lstStyle/>
        <a:p>
          <a:r>
            <a:rPr lang="es-MX" dirty="0"/>
            <a:t>Ocio</a:t>
          </a:r>
        </a:p>
      </dgm:t>
    </dgm:pt>
    <dgm:pt modelId="{E2B93E1B-6BF4-E541-909E-2CBD2BB88C22}" type="parTrans" cxnId="{DD3EC8E8-54F6-7342-B01D-B73949338009}">
      <dgm:prSet/>
      <dgm:spPr/>
      <dgm:t>
        <a:bodyPr/>
        <a:lstStyle/>
        <a:p>
          <a:endParaRPr lang="es-MX"/>
        </a:p>
      </dgm:t>
    </dgm:pt>
    <dgm:pt modelId="{7766D4E3-151C-F841-B8CF-4CFBA877364E}" type="sibTrans" cxnId="{DD3EC8E8-54F6-7342-B01D-B73949338009}">
      <dgm:prSet/>
      <dgm:spPr/>
      <dgm:t>
        <a:bodyPr/>
        <a:lstStyle/>
        <a:p>
          <a:endParaRPr lang="es-MX"/>
        </a:p>
      </dgm:t>
    </dgm:pt>
    <dgm:pt modelId="{33AE627E-ADC2-C44A-9F75-0060FBC115CE}">
      <dgm:prSet/>
      <dgm:spPr/>
      <dgm:t>
        <a:bodyPr/>
        <a:lstStyle/>
        <a:p>
          <a:r>
            <a:rPr lang="es-MX" dirty="0"/>
            <a:t>Acciones humanas</a:t>
          </a:r>
        </a:p>
      </dgm:t>
    </dgm:pt>
    <dgm:pt modelId="{65AA7AFC-25B2-254F-B233-8423069E7111}" type="parTrans" cxnId="{06F58E3F-C2F5-0449-BCAE-5FA8460D771D}">
      <dgm:prSet/>
      <dgm:spPr/>
      <dgm:t>
        <a:bodyPr/>
        <a:lstStyle/>
        <a:p>
          <a:endParaRPr lang="es-MX"/>
        </a:p>
      </dgm:t>
    </dgm:pt>
    <dgm:pt modelId="{4C662D9D-1A3C-324C-A919-6653E3E9D9C5}" type="sibTrans" cxnId="{06F58E3F-C2F5-0449-BCAE-5FA8460D771D}">
      <dgm:prSet/>
      <dgm:spPr/>
      <dgm:t>
        <a:bodyPr/>
        <a:lstStyle/>
        <a:p>
          <a:endParaRPr lang="es-MX"/>
        </a:p>
      </dgm:t>
    </dgm:pt>
    <dgm:pt modelId="{0F3B4A76-5AC0-E34D-8DEB-56835816DDFA}">
      <dgm:prSet/>
      <dgm:spPr/>
      <dgm:t>
        <a:bodyPr/>
        <a:lstStyle/>
        <a:p>
          <a:r>
            <a:rPr lang="es-MX" dirty="0"/>
            <a:t>Fotografia y juegos</a:t>
          </a:r>
        </a:p>
      </dgm:t>
    </dgm:pt>
    <dgm:pt modelId="{13519C45-8ABF-6B48-A354-F21FF3BB1874}" type="parTrans" cxnId="{7C89CF61-8AEE-1A4A-96A4-0AD0B8370344}">
      <dgm:prSet/>
      <dgm:spPr/>
      <dgm:t>
        <a:bodyPr/>
        <a:lstStyle/>
        <a:p>
          <a:endParaRPr lang="es-MX"/>
        </a:p>
      </dgm:t>
    </dgm:pt>
    <dgm:pt modelId="{13765F77-DC2A-BA47-A004-80E0FD3BF8DE}" type="sibTrans" cxnId="{7C89CF61-8AEE-1A4A-96A4-0AD0B8370344}">
      <dgm:prSet/>
      <dgm:spPr/>
      <dgm:t>
        <a:bodyPr/>
        <a:lstStyle/>
        <a:p>
          <a:endParaRPr lang="es-MX"/>
        </a:p>
      </dgm:t>
    </dgm:pt>
    <dgm:pt modelId="{DC3AA45F-17E6-D84C-960B-1E4CFA45E3BB}" type="pres">
      <dgm:prSet presAssocID="{D28714AC-D52B-274B-9FA2-96F97B204EE9}" presName="Name0" presStyleCnt="0">
        <dgm:presLayoutVars>
          <dgm:dir/>
          <dgm:animLvl val="lvl"/>
          <dgm:resizeHandles val="exact"/>
        </dgm:presLayoutVars>
      </dgm:prSet>
      <dgm:spPr/>
    </dgm:pt>
    <dgm:pt modelId="{30EB239D-EA91-D346-BC68-63DA314400E7}" type="pres">
      <dgm:prSet presAssocID="{D28714AC-D52B-274B-9FA2-96F97B204EE9}" presName="tSp" presStyleCnt="0"/>
      <dgm:spPr/>
    </dgm:pt>
    <dgm:pt modelId="{2B461D88-BF74-6B42-A47A-96B40F6A0E2B}" type="pres">
      <dgm:prSet presAssocID="{D28714AC-D52B-274B-9FA2-96F97B204EE9}" presName="bSp" presStyleCnt="0"/>
      <dgm:spPr/>
    </dgm:pt>
    <dgm:pt modelId="{547E9229-1A93-584C-AC99-7BE1CFB176B4}" type="pres">
      <dgm:prSet presAssocID="{D28714AC-D52B-274B-9FA2-96F97B204EE9}" presName="process" presStyleCnt="0"/>
      <dgm:spPr/>
    </dgm:pt>
    <dgm:pt modelId="{72183D80-084D-F646-9012-A60BABDC079E}" type="pres">
      <dgm:prSet presAssocID="{BE229878-28AA-7F4B-8871-E09A5E2965A6}" presName="composite1" presStyleCnt="0"/>
      <dgm:spPr/>
    </dgm:pt>
    <dgm:pt modelId="{5A83B199-6550-6A48-97B6-DAE542549850}" type="pres">
      <dgm:prSet presAssocID="{BE229878-28AA-7F4B-8871-E09A5E2965A6}" presName="dummyNode1" presStyleLbl="node1" presStyleIdx="0" presStyleCnt="5"/>
      <dgm:spPr/>
    </dgm:pt>
    <dgm:pt modelId="{994B125D-0A5C-7D46-83C8-F204AD13E5C9}" type="pres">
      <dgm:prSet presAssocID="{BE229878-28AA-7F4B-8871-E09A5E2965A6}" presName="childNode1" presStyleLbl="bgAcc1" presStyleIdx="0" presStyleCnt="5">
        <dgm:presLayoutVars>
          <dgm:bulletEnabled val="1"/>
        </dgm:presLayoutVars>
      </dgm:prSet>
      <dgm:spPr/>
    </dgm:pt>
    <dgm:pt modelId="{6A764592-D3D8-DA4B-8E2B-29E92E4C91F8}" type="pres">
      <dgm:prSet presAssocID="{BE229878-28AA-7F4B-8871-E09A5E2965A6}" presName="childNode1tx" presStyleLbl="bgAcc1" presStyleIdx="0" presStyleCnt="5">
        <dgm:presLayoutVars>
          <dgm:bulletEnabled val="1"/>
        </dgm:presLayoutVars>
      </dgm:prSet>
      <dgm:spPr/>
    </dgm:pt>
    <dgm:pt modelId="{8D3268D4-2CBF-CB46-8C77-109F64CDB581}" type="pres">
      <dgm:prSet presAssocID="{BE229878-28AA-7F4B-8871-E09A5E2965A6}" presName="parentNode1" presStyleLbl="node1" presStyleIdx="0" presStyleCnt="5">
        <dgm:presLayoutVars>
          <dgm:chMax val="1"/>
          <dgm:bulletEnabled val="1"/>
        </dgm:presLayoutVars>
      </dgm:prSet>
      <dgm:spPr/>
    </dgm:pt>
    <dgm:pt modelId="{0039F766-778E-CB43-AFCB-84613C680386}" type="pres">
      <dgm:prSet presAssocID="{BE229878-28AA-7F4B-8871-E09A5E2965A6}" presName="connSite1" presStyleCnt="0"/>
      <dgm:spPr/>
    </dgm:pt>
    <dgm:pt modelId="{6D38356A-B9DA-1443-8182-820CCD47704A}" type="pres">
      <dgm:prSet presAssocID="{4EF8F9C5-76D0-EE49-BB7F-4A3F0457CA0F}" presName="Name9" presStyleLbl="sibTrans2D1" presStyleIdx="0" presStyleCnt="4"/>
      <dgm:spPr/>
    </dgm:pt>
    <dgm:pt modelId="{56FBD30B-0BA5-3146-B671-E4B18CFA0B1D}" type="pres">
      <dgm:prSet presAssocID="{531DEB2B-9C87-6D4F-AF0E-EAD20E878FCC}" presName="composite2" presStyleCnt="0"/>
      <dgm:spPr/>
    </dgm:pt>
    <dgm:pt modelId="{9E351968-C129-AB42-82D3-09E3A9B2F308}" type="pres">
      <dgm:prSet presAssocID="{531DEB2B-9C87-6D4F-AF0E-EAD20E878FCC}" presName="dummyNode2" presStyleLbl="node1" presStyleIdx="0" presStyleCnt="5"/>
      <dgm:spPr/>
    </dgm:pt>
    <dgm:pt modelId="{9C8D04DA-2F64-8649-ADB6-B1D6E4C1F31B}" type="pres">
      <dgm:prSet presAssocID="{531DEB2B-9C87-6D4F-AF0E-EAD20E878FCC}" presName="childNode2" presStyleLbl="bgAcc1" presStyleIdx="1" presStyleCnt="5">
        <dgm:presLayoutVars>
          <dgm:bulletEnabled val="1"/>
        </dgm:presLayoutVars>
      </dgm:prSet>
      <dgm:spPr/>
    </dgm:pt>
    <dgm:pt modelId="{4A3DA57E-CE6A-3547-BC37-6D60A725B62B}" type="pres">
      <dgm:prSet presAssocID="{531DEB2B-9C87-6D4F-AF0E-EAD20E878FCC}" presName="childNode2tx" presStyleLbl="bgAcc1" presStyleIdx="1" presStyleCnt="5">
        <dgm:presLayoutVars>
          <dgm:bulletEnabled val="1"/>
        </dgm:presLayoutVars>
      </dgm:prSet>
      <dgm:spPr/>
    </dgm:pt>
    <dgm:pt modelId="{7E1F8ADB-0C20-4644-BDF6-A7C40BF0613A}" type="pres">
      <dgm:prSet presAssocID="{531DEB2B-9C87-6D4F-AF0E-EAD20E878FCC}" presName="parentNode2" presStyleLbl="node1" presStyleIdx="1" presStyleCnt="5">
        <dgm:presLayoutVars>
          <dgm:chMax val="0"/>
          <dgm:bulletEnabled val="1"/>
        </dgm:presLayoutVars>
      </dgm:prSet>
      <dgm:spPr/>
    </dgm:pt>
    <dgm:pt modelId="{4B7F2322-BB7A-6E40-B241-EF2B2905C2A0}" type="pres">
      <dgm:prSet presAssocID="{531DEB2B-9C87-6D4F-AF0E-EAD20E878FCC}" presName="connSite2" presStyleCnt="0"/>
      <dgm:spPr/>
    </dgm:pt>
    <dgm:pt modelId="{42540FEC-3765-C641-B6C2-F59247381882}" type="pres">
      <dgm:prSet presAssocID="{A37FCB3B-97C5-D948-8AF9-3BC8D4CB2453}" presName="Name18" presStyleLbl="sibTrans2D1" presStyleIdx="1" presStyleCnt="4"/>
      <dgm:spPr/>
    </dgm:pt>
    <dgm:pt modelId="{2A22E114-D657-8F44-97FD-91D14ECB2AAD}" type="pres">
      <dgm:prSet presAssocID="{9C645CD6-1E92-DA42-8AC7-1087A80B0C75}" presName="composite1" presStyleCnt="0"/>
      <dgm:spPr/>
    </dgm:pt>
    <dgm:pt modelId="{90A612ED-1513-7744-99BE-038F20293D77}" type="pres">
      <dgm:prSet presAssocID="{9C645CD6-1E92-DA42-8AC7-1087A80B0C75}" presName="dummyNode1" presStyleLbl="node1" presStyleIdx="1" presStyleCnt="5"/>
      <dgm:spPr/>
    </dgm:pt>
    <dgm:pt modelId="{A1CAE851-F48A-AE4C-A3DB-F386D55CA34C}" type="pres">
      <dgm:prSet presAssocID="{9C645CD6-1E92-DA42-8AC7-1087A80B0C75}" presName="childNode1" presStyleLbl="bgAcc1" presStyleIdx="2" presStyleCnt="5">
        <dgm:presLayoutVars>
          <dgm:bulletEnabled val="1"/>
        </dgm:presLayoutVars>
      </dgm:prSet>
      <dgm:spPr/>
    </dgm:pt>
    <dgm:pt modelId="{4BE6FBB5-5CEE-2A4F-8057-8A1AA1D09539}" type="pres">
      <dgm:prSet presAssocID="{9C645CD6-1E92-DA42-8AC7-1087A80B0C75}" presName="childNode1tx" presStyleLbl="bgAcc1" presStyleIdx="2" presStyleCnt="5">
        <dgm:presLayoutVars>
          <dgm:bulletEnabled val="1"/>
        </dgm:presLayoutVars>
      </dgm:prSet>
      <dgm:spPr/>
    </dgm:pt>
    <dgm:pt modelId="{71473AD1-2B42-7748-BCC4-6BB265A72486}" type="pres">
      <dgm:prSet presAssocID="{9C645CD6-1E92-DA42-8AC7-1087A80B0C75}" presName="parentNode1" presStyleLbl="node1" presStyleIdx="2" presStyleCnt="5">
        <dgm:presLayoutVars>
          <dgm:chMax val="1"/>
          <dgm:bulletEnabled val="1"/>
        </dgm:presLayoutVars>
      </dgm:prSet>
      <dgm:spPr/>
    </dgm:pt>
    <dgm:pt modelId="{BB2EDA3E-9D32-FE47-A0F2-AD2BD7E53710}" type="pres">
      <dgm:prSet presAssocID="{9C645CD6-1E92-DA42-8AC7-1087A80B0C75}" presName="connSite1" presStyleCnt="0"/>
      <dgm:spPr/>
    </dgm:pt>
    <dgm:pt modelId="{095C62CE-5A23-6B4A-9037-B837FF420CC8}" type="pres">
      <dgm:prSet presAssocID="{67472AA5-CFCF-9445-ACFE-F6AE8BA1C471}" presName="Name9" presStyleLbl="sibTrans2D1" presStyleIdx="2" presStyleCnt="4"/>
      <dgm:spPr/>
    </dgm:pt>
    <dgm:pt modelId="{47A8691A-6FD7-DA4F-8D7A-D39188C4F313}" type="pres">
      <dgm:prSet presAssocID="{EEA8C7AE-A5BD-F640-8669-4F273EB5DAED}" presName="composite2" presStyleCnt="0"/>
      <dgm:spPr/>
    </dgm:pt>
    <dgm:pt modelId="{E54D7A1A-ED31-DC41-84FC-E37CF42EBBFC}" type="pres">
      <dgm:prSet presAssocID="{EEA8C7AE-A5BD-F640-8669-4F273EB5DAED}" presName="dummyNode2" presStyleLbl="node1" presStyleIdx="2" presStyleCnt="5"/>
      <dgm:spPr/>
    </dgm:pt>
    <dgm:pt modelId="{9031C6D2-8459-8844-8A09-3FD988562CB4}" type="pres">
      <dgm:prSet presAssocID="{EEA8C7AE-A5BD-F640-8669-4F273EB5DAED}" presName="childNode2" presStyleLbl="bgAcc1" presStyleIdx="3" presStyleCnt="5">
        <dgm:presLayoutVars>
          <dgm:bulletEnabled val="1"/>
        </dgm:presLayoutVars>
      </dgm:prSet>
      <dgm:spPr/>
    </dgm:pt>
    <dgm:pt modelId="{491E329B-6BEE-544F-B3B7-18C4D09C6F66}" type="pres">
      <dgm:prSet presAssocID="{EEA8C7AE-A5BD-F640-8669-4F273EB5DAED}" presName="childNode2tx" presStyleLbl="bgAcc1" presStyleIdx="3" presStyleCnt="5">
        <dgm:presLayoutVars>
          <dgm:bulletEnabled val="1"/>
        </dgm:presLayoutVars>
      </dgm:prSet>
      <dgm:spPr/>
    </dgm:pt>
    <dgm:pt modelId="{6FDBD6D2-160A-FF4B-9F64-8C6F95BC546E}" type="pres">
      <dgm:prSet presAssocID="{EEA8C7AE-A5BD-F640-8669-4F273EB5DAED}" presName="parentNode2" presStyleLbl="node1" presStyleIdx="3" presStyleCnt="5">
        <dgm:presLayoutVars>
          <dgm:chMax val="0"/>
          <dgm:bulletEnabled val="1"/>
        </dgm:presLayoutVars>
      </dgm:prSet>
      <dgm:spPr/>
    </dgm:pt>
    <dgm:pt modelId="{06E39364-0CFD-3449-A874-54490CCC935C}" type="pres">
      <dgm:prSet presAssocID="{EEA8C7AE-A5BD-F640-8669-4F273EB5DAED}" presName="connSite2" presStyleCnt="0"/>
      <dgm:spPr/>
    </dgm:pt>
    <dgm:pt modelId="{D1E5A67F-5B0B-9048-8148-F63336011F63}" type="pres">
      <dgm:prSet presAssocID="{C3714E65-3306-3E47-AD02-4481DA1B34C2}" presName="Name18" presStyleLbl="sibTrans2D1" presStyleIdx="3" presStyleCnt="4"/>
      <dgm:spPr/>
    </dgm:pt>
    <dgm:pt modelId="{F0FDB3E0-4BBE-4E47-A2C6-84F86C9E5FA7}" type="pres">
      <dgm:prSet presAssocID="{8884BF44-9179-EF42-80BD-588BE05FF355}" presName="composite1" presStyleCnt="0"/>
      <dgm:spPr/>
    </dgm:pt>
    <dgm:pt modelId="{EE522916-409C-5A48-A535-59459E3AE3EE}" type="pres">
      <dgm:prSet presAssocID="{8884BF44-9179-EF42-80BD-588BE05FF355}" presName="dummyNode1" presStyleLbl="node1" presStyleIdx="3" presStyleCnt="5"/>
      <dgm:spPr/>
    </dgm:pt>
    <dgm:pt modelId="{D74D9BFB-CB04-1D46-99A3-0743B1B61DD7}" type="pres">
      <dgm:prSet presAssocID="{8884BF44-9179-EF42-80BD-588BE05FF355}" presName="childNode1" presStyleLbl="bgAcc1" presStyleIdx="4" presStyleCnt="5">
        <dgm:presLayoutVars>
          <dgm:bulletEnabled val="1"/>
        </dgm:presLayoutVars>
      </dgm:prSet>
      <dgm:spPr/>
    </dgm:pt>
    <dgm:pt modelId="{434A8CAF-EFA8-484E-9D47-41D271E23CBB}" type="pres">
      <dgm:prSet presAssocID="{8884BF44-9179-EF42-80BD-588BE05FF355}" presName="childNode1tx" presStyleLbl="bgAcc1" presStyleIdx="4" presStyleCnt="5">
        <dgm:presLayoutVars>
          <dgm:bulletEnabled val="1"/>
        </dgm:presLayoutVars>
      </dgm:prSet>
      <dgm:spPr/>
    </dgm:pt>
    <dgm:pt modelId="{74387517-2210-9847-9061-8DA7AB2A8035}" type="pres">
      <dgm:prSet presAssocID="{8884BF44-9179-EF42-80BD-588BE05FF355}" presName="parentNode1" presStyleLbl="node1" presStyleIdx="4" presStyleCnt="5">
        <dgm:presLayoutVars>
          <dgm:chMax val="1"/>
          <dgm:bulletEnabled val="1"/>
        </dgm:presLayoutVars>
      </dgm:prSet>
      <dgm:spPr/>
    </dgm:pt>
    <dgm:pt modelId="{283127DE-9A0E-9149-8E55-F54A77EF9078}" type="pres">
      <dgm:prSet presAssocID="{8884BF44-9179-EF42-80BD-588BE05FF355}" presName="connSite1" presStyleCnt="0"/>
      <dgm:spPr/>
    </dgm:pt>
  </dgm:ptLst>
  <dgm:cxnLst>
    <dgm:cxn modelId="{F4B53903-DD70-DD44-A73B-C7BFC12188E0}" type="presOf" srcId="{0F3B4A76-5AC0-E34D-8DEB-56835816DDFA}" destId="{434A8CAF-EFA8-484E-9D47-41D271E23CBB}" srcOrd="1" destOrd="0" presId="urn:microsoft.com/office/officeart/2005/8/layout/hProcess4"/>
    <dgm:cxn modelId="{1711980B-33D2-244B-8454-53212D7FF476}" type="presOf" srcId="{4701EE66-82F3-214F-BD60-6878F50A85A0}" destId="{A1CAE851-F48A-AE4C-A3DB-F386D55CA34C}" srcOrd="0" destOrd="0" presId="urn:microsoft.com/office/officeart/2005/8/layout/hProcess4"/>
    <dgm:cxn modelId="{98F05113-8B2B-1B4E-ABE1-4CF54A7D11D8}" type="presOf" srcId="{A97DE690-E0E6-CC45-8C30-CE58A73B13DD}" destId="{9C8D04DA-2F64-8649-ADB6-B1D6E4C1F31B}" srcOrd="0" destOrd="0" presId="urn:microsoft.com/office/officeart/2005/8/layout/hProcess4"/>
    <dgm:cxn modelId="{3FB73A17-1842-C749-918A-ED6FC7DAEDED}" srcId="{531DEB2B-9C87-6D4F-AF0E-EAD20E878FCC}" destId="{A97DE690-E0E6-CC45-8C30-CE58A73B13DD}" srcOrd="0" destOrd="0" parTransId="{7CAEAC68-8B4A-CD49-8C75-C42704D74BF6}" sibTransId="{0267ED89-A53E-C242-9C99-A8EDD92FA4EC}"/>
    <dgm:cxn modelId="{6C42E11B-53F9-FD48-8ED0-CE30E1B61F33}" srcId="{D28714AC-D52B-274B-9FA2-96F97B204EE9}" destId="{BE229878-28AA-7F4B-8871-E09A5E2965A6}" srcOrd="0" destOrd="0" parTransId="{E4A9E537-36D0-A740-8401-50D1270FE097}" sibTransId="{4EF8F9C5-76D0-EE49-BB7F-4A3F0457CA0F}"/>
    <dgm:cxn modelId="{06451A27-7CE6-8642-A6B9-9A3B7DC47922}" type="presOf" srcId="{CE5FA532-6C31-C349-BE4F-61377742813C}" destId="{994B125D-0A5C-7D46-83C8-F204AD13E5C9}" srcOrd="0" destOrd="0" presId="urn:microsoft.com/office/officeart/2005/8/layout/hProcess4"/>
    <dgm:cxn modelId="{1C7F1B28-A2B6-5D43-939D-7D64BF8C28D9}" type="presOf" srcId="{33AE627E-ADC2-C44A-9F75-0060FBC115CE}" destId="{491E329B-6BEE-544F-B3B7-18C4D09C6F66}" srcOrd="1" destOrd="0" presId="urn:microsoft.com/office/officeart/2005/8/layout/hProcess4"/>
    <dgm:cxn modelId="{8BEF5D29-2F19-674C-B245-A2D94F82D3B0}" type="presOf" srcId="{4EF8F9C5-76D0-EE49-BB7F-4A3F0457CA0F}" destId="{6D38356A-B9DA-1443-8182-820CCD47704A}" srcOrd="0" destOrd="0" presId="urn:microsoft.com/office/officeart/2005/8/layout/hProcess4"/>
    <dgm:cxn modelId="{1DB7B02C-5CBF-544B-8E06-FBF86AFD5E98}" type="presOf" srcId="{EEA8C7AE-A5BD-F640-8669-4F273EB5DAED}" destId="{6FDBD6D2-160A-FF4B-9F64-8C6F95BC546E}" srcOrd="0" destOrd="0" presId="urn:microsoft.com/office/officeart/2005/8/layout/hProcess4"/>
    <dgm:cxn modelId="{A46BA62F-27E9-F849-AAC4-5FC793839B3D}" type="presOf" srcId="{D28714AC-D52B-274B-9FA2-96F97B204EE9}" destId="{DC3AA45F-17E6-D84C-960B-1E4CFA45E3BB}" srcOrd="0" destOrd="0" presId="urn:microsoft.com/office/officeart/2005/8/layout/hProcess4"/>
    <dgm:cxn modelId="{85F88D38-2D45-0A49-A74C-607456B927AE}" srcId="{D28714AC-D52B-274B-9FA2-96F97B204EE9}" destId="{9C645CD6-1E92-DA42-8AC7-1087A80B0C75}" srcOrd="2" destOrd="0" parTransId="{381B1173-FC41-CC46-BECF-22921DF16E07}" sibTransId="{67472AA5-CFCF-9445-ACFE-F6AE8BA1C471}"/>
    <dgm:cxn modelId="{0EBFC93B-1275-2640-BE1B-9EEDDB355BDD}" type="presOf" srcId="{4701EE66-82F3-214F-BD60-6878F50A85A0}" destId="{4BE6FBB5-5CEE-2A4F-8057-8A1AA1D09539}" srcOrd="1" destOrd="0" presId="urn:microsoft.com/office/officeart/2005/8/layout/hProcess4"/>
    <dgm:cxn modelId="{06F58E3F-C2F5-0449-BCAE-5FA8460D771D}" srcId="{EEA8C7AE-A5BD-F640-8669-4F273EB5DAED}" destId="{33AE627E-ADC2-C44A-9F75-0060FBC115CE}" srcOrd="0" destOrd="0" parTransId="{65AA7AFC-25B2-254F-B233-8423069E7111}" sibTransId="{4C662D9D-1A3C-324C-A919-6653E3E9D9C5}"/>
    <dgm:cxn modelId="{E4F2585E-86A2-FF49-8588-2A8FD20D5C88}" type="presOf" srcId="{A97DE690-E0E6-CC45-8C30-CE58A73B13DD}" destId="{4A3DA57E-CE6A-3547-BC37-6D60A725B62B}" srcOrd="1" destOrd="0" presId="urn:microsoft.com/office/officeart/2005/8/layout/hProcess4"/>
    <dgm:cxn modelId="{96B09B5F-F883-7B4A-A297-DFC6917C7405}" srcId="{BE229878-28AA-7F4B-8871-E09A5E2965A6}" destId="{CE5FA532-6C31-C349-BE4F-61377742813C}" srcOrd="0" destOrd="0" parTransId="{AC4FA247-F1C4-CB4D-9A09-E1D9BA443D27}" sibTransId="{6689B156-751E-D44F-8361-CA25EA02FFCF}"/>
    <dgm:cxn modelId="{CF94A85F-5DB6-8E43-85CF-ECAACD550E08}" type="presOf" srcId="{BE229878-28AA-7F4B-8871-E09A5E2965A6}" destId="{8D3268D4-2CBF-CB46-8C77-109F64CDB581}" srcOrd="0" destOrd="0" presId="urn:microsoft.com/office/officeart/2005/8/layout/hProcess4"/>
    <dgm:cxn modelId="{7C89CF61-8AEE-1A4A-96A4-0AD0B8370344}" srcId="{8884BF44-9179-EF42-80BD-588BE05FF355}" destId="{0F3B4A76-5AC0-E34D-8DEB-56835816DDFA}" srcOrd="0" destOrd="0" parTransId="{13519C45-8ABF-6B48-A354-F21FF3BB1874}" sibTransId="{13765F77-DC2A-BA47-A004-80E0FD3BF8DE}"/>
    <dgm:cxn modelId="{1F7B7866-127F-6F40-A908-562F73D0605E}" srcId="{531DEB2B-9C87-6D4F-AF0E-EAD20E878FCC}" destId="{17A37A8E-A85F-F443-803C-C9E9DFE0F8D9}" srcOrd="1" destOrd="0" parTransId="{550158B0-0936-224F-824E-D5BF7D7D272F}" sibTransId="{656277CA-E55D-514C-9CA1-7F1FA5D2E64B}"/>
    <dgm:cxn modelId="{301AABA1-3057-3147-973C-DC81C13AEAFD}" type="presOf" srcId="{9C645CD6-1E92-DA42-8AC7-1087A80B0C75}" destId="{71473AD1-2B42-7748-BCC4-6BB265A72486}" srcOrd="0" destOrd="0" presId="urn:microsoft.com/office/officeart/2005/8/layout/hProcess4"/>
    <dgm:cxn modelId="{6CB125B8-BE70-A944-B964-0532EAAF7416}" srcId="{D28714AC-D52B-274B-9FA2-96F97B204EE9}" destId="{EEA8C7AE-A5BD-F640-8669-4F273EB5DAED}" srcOrd="3" destOrd="0" parTransId="{3641CA85-5B09-654C-8A0B-BB96A48AD9F4}" sibTransId="{C3714E65-3306-3E47-AD02-4481DA1B34C2}"/>
    <dgm:cxn modelId="{EE3725C6-4EA9-A442-9DB7-E39F826D3CD1}" type="presOf" srcId="{531DEB2B-9C87-6D4F-AF0E-EAD20E878FCC}" destId="{7E1F8ADB-0C20-4644-BDF6-A7C40BF0613A}" srcOrd="0" destOrd="0" presId="urn:microsoft.com/office/officeart/2005/8/layout/hProcess4"/>
    <dgm:cxn modelId="{B353B8C8-F27D-324E-B5DA-A4E1F3E89F15}" type="presOf" srcId="{33AE627E-ADC2-C44A-9F75-0060FBC115CE}" destId="{9031C6D2-8459-8844-8A09-3FD988562CB4}" srcOrd="0" destOrd="0" presId="urn:microsoft.com/office/officeart/2005/8/layout/hProcess4"/>
    <dgm:cxn modelId="{C46367CB-1666-F94D-AF27-EB3D2D75AD24}" type="presOf" srcId="{17A37A8E-A85F-F443-803C-C9E9DFE0F8D9}" destId="{9C8D04DA-2F64-8649-ADB6-B1D6E4C1F31B}" srcOrd="0" destOrd="1" presId="urn:microsoft.com/office/officeart/2005/8/layout/hProcess4"/>
    <dgm:cxn modelId="{870BF8CD-58E7-3846-88B8-2D9343DCA2FE}" type="presOf" srcId="{67472AA5-CFCF-9445-ACFE-F6AE8BA1C471}" destId="{095C62CE-5A23-6B4A-9037-B837FF420CC8}" srcOrd="0" destOrd="0" presId="urn:microsoft.com/office/officeart/2005/8/layout/hProcess4"/>
    <dgm:cxn modelId="{0B6C0BD2-672D-824C-8620-46FEB9E08F79}" srcId="{9C645CD6-1E92-DA42-8AC7-1087A80B0C75}" destId="{4701EE66-82F3-214F-BD60-6878F50A85A0}" srcOrd="0" destOrd="0" parTransId="{3EE605B9-9291-BB4B-AE1C-6E25E10BBEE4}" sibTransId="{55525C14-6DFF-BD4B-A93A-E803F4521563}"/>
    <dgm:cxn modelId="{4285E3D2-B40A-B646-AA89-FD1C7F956773}" type="presOf" srcId="{0F3B4A76-5AC0-E34D-8DEB-56835816DDFA}" destId="{D74D9BFB-CB04-1D46-99A3-0743B1B61DD7}" srcOrd="0" destOrd="0" presId="urn:microsoft.com/office/officeart/2005/8/layout/hProcess4"/>
    <dgm:cxn modelId="{6F579FD4-E234-9A4A-A878-4EC9EA1B22BF}" type="presOf" srcId="{8884BF44-9179-EF42-80BD-588BE05FF355}" destId="{74387517-2210-9847-9061-8DA7AB2A8035}" srcOrd="0" destOrd="0" presId="urn:microsoft.com/office/officeart/2005/8/layout/hProcess4"/>
    <dgm:cxn modelId="{75763BD5-69C1-754A-845E-A3B78776F92A}" type="presOf" srcId="{CE5FA532-6C31-C349-BE4F-61377742813C}" destId="{6A764592-D3D8-DA4B-8E2B-29E92E4C91F8}" srcOrd="1" destOrd="0" presId="urn:microsoft.com/office/officeart/2005/8/layout/hProcess4"/>
    <dgm:cxn modelId="{F36F2ED8-655D-C449-A653-DA8965A84E24}" srcId="{D28714AC-D52B-274B-9FA2-96F97B204EE9}" destId="{531DEB2B-9C87-6D4F-AF0E-EAD20E878FCC}" srcOrd="1" destOrd="0" parTransId="{2C87CE22-1CFB-414D-BAA3-17C924AA4541}" sibTransId="{A37FCB3B-97C5-D948-8AF9-3BC8D4CB2453}"/>
    <dgm:cxn modelId="{09DADCD8-1FF1-D842-B57D-F94B85F20E7A}" type="presOf" srcId="{17A37A8E-A85F-F443-803C-C9E9DFE0F8D9}" destId="{4A3DA57E-CE6A-3547-BC37-6D60A725B62B}" srcOrd="1" destOrd="1" presId="urn:microsoft.com/office/officeart/2005/8/layout/hProcess4"/>
    <dgm:cxn modelId="{DD3EC8E8-54F6-7342-B01D-B73949338009}" srcId="{D28714AC-D52B-274B-9FA2-96F97B204EE9}" destId="{8884BF44-9179-EF42-80BD-588BE05FF355}" srcOrd="4" destOrd="0" parTransId="{E2B93E1B-6BF4-E541-909E-2CBD2BB88C22}" sibTransId="{7766D4E3-151C-F841-B8CF-4CFBA877364E}"/>
    <dgm:cxn modelId="{0E26CAEE-982E-A347-ACB0-D49DD1BBB2C1}" type="presOf" srcId="{C3714E65-3306-3E47-AD02-4481DA1B34C2}" destId="{D1E5A67F-5B0B-9048-8148-F63336011F63}" srcOrd="0" destOrd="0" presId="urn:microsoft.com/office/officeart/2005/8/layout/hProcess4"/>
    <dgm:cxn modelId="{FC57ECF9-24E1-074E-851C-D6138CC4B684}" type="presOf" srcId="{A37FCB3B-97C5-D948-8AF9-3BC8D4CB2453}" destId="{42540FEC-3765-C641-B6C2-F59247381882}" srcOrd="0" destOrd="0" presId="urn:microsoft.com/office/officeart/2005/8/layout/hProcess4"/>
    <dgm:cxn modelId="{A0EA75AC-B994-4C44-ADA4-5B76BEAE6E22}" type="presParOf" srcId="{DC3AA45F-17E6-D84C-960B-1E4CFA45E3BB}" destId="{30EB239D-EA91-D346-BC68-63DA314400E7}" srcOrd="0" destOrd="0" presId="urn:microsoft.com/office/officeart/2005/8/layout/hProcess4"/>
    <dgm:cxn modelId="{A5E527AD-F528-E04C-AD4C-B830505CA03D}" type="presParOf" srcId="{DC3AA45F-17E6-D84C-960B-1E4CFA45E3BB}" destId="{2B461D88-BF74-6B42-A47A-96B40F6A0E2B}" srcOrd="1" destOrd="0" presId="urn:microsoft.com/office/officeart/2005/8/layout/hProcess4"/>
    <dgm:cxn modelId="{F161749F-0E9A-C745-830B-97CCAB75DC9E}" type="presParOf" srcId="{DC3AA45F-17E6-D84C-960B-1E4CFA45E3BB}" destId="{547E9229-1A93-584C-AC99-7BE1CFB176B4}" srcOrd="2" destOrd="0" presId="urn:microsoft.com/office/officeart/2005/8/layout/hProcess4"/>
    <dgm:cxn modelId="{4BBA6511-36E0-0E4A-9C2F-9370AA905779}" type="presParOf" srcId="{547E9229-1A93-584C-AC99-7BE1CFB176B4}" destId="{72183D80-084D-F646-9012-A60BABDC079E}" srcOrd="0" destOrd="0" presId="urn:microsoft.com/office/officeart/2005/8/layout/hProcess4"/>
    <dgm:cxn modelId="{98E10920-0E9A-7643-BAFD-F10F84566ACA}" type="presParOf" srcId="{72183D80-084D-F646-9012-A60BABDC079E}" destId="{5A83B199-6550-6A48-97B6-DAE542549850}" srcOrd="0" destOrd="0" presId="urn:microsoft.com/office/officeart/2005/8/layout/hProcess4"/>
    <dgm:cxn modelId="{13F0589E-AA0D-FD4F-A433-87922472B8E4}" type="presParOf" srcId="{72183D80-084D-F646-9012-A60BABDC079E}" destId="{994B125D-0A5C-7D46-83C8-F204AD13E5C9}" srcOrd="1" destOrd="0" presId="urn:microsoft.com/office/officeart/2005/8/layout/hProcess4"/>
    <dgm:cxn modelId="{5E3E607B-7A43-8945-A3FF-49366C693023}" type="presParOf" srcId="{72183D80-084D-F646-9012-A60BABDC079E}" destId="{6A764592-D3D8-DA4B-8E2B-29E92E4C91F8}" srcOrd="2" destOrd="0" presId="urn:microsoft.com/office/officeart/2005/8/layout/hProcess4"/>
    <dgm:cxn modelId="{2C14166F-8B4D-554A-B0E9-14E9F8297168}" type="presParOf" srcId="{72183D80-084D-F646-9012-A60BABDC079E}" destId="{8D3268D4-2CBF-CB46-8C77-109F64CDB581}" srcOrd="3" destOrd="0" presId="urn:microsoft.com/office/officeart/2005/8/layout/hProcess4"/>
    <dgm:cxn modelId="{DB25AB45-51F1-0149-81FD-D43249BCD7AB}" type="presParOf" srcId="{72183D80-084D-F646-9012-A60BABDC079E}" destId="{0039F766-778E-CB43-AFCB-84613C680386}" srcOrd="4" destOrd="0" presId="urn:microsoft.com/office/officeart/2005/8/layout/hProcess4"/>
    <dgm:cxn modelId="{B0DCC9D1-B780-1546-A91F-6A925A43BD31}" type="presParOf" srcId="{547E9229-1A93-584C-AC99-7BE1CFB176B4}" destId="{6D38356A-B9DA-1443-8182-820CCD47704A}" srcOrd="1" destOrd="0" presId="urn:microsoft.com/office/officeart/2005/8/layout/hProcess4"/>
    <dgm:cxn modelId="{D6E5DE53-2008-064B-8CF1-341FB95D902B}" type="presParOf" srcId="{547E9229-1A93-584C-AC99-7BE1CFB176B4}" destId="{56FBD30B-0BA5-3146-B671-E4B18CFA0B1D}" srcOrd="2" destOrd="0" presId="urn:microsoft.com/office/officeart/2005/8/layout/hProcess4"/>
    <dgm:cxn modelId="{4CD66D91-0DD2-0D4A-9533-E55381BA15F6}" type="presParOf" srcId="{56FBD30B-0BA5-3146-B671-E4B18CFA0B1D}" destId="{9E351968-C129-AB42-82D3-09E3A9B2F308}" srcOrd="0" destOrd="0" presId="urn:microsoft.com/office/officeart/2005/8/layout/hProcess4"/>
    <dgm:cxn modelId="{381E20A8-56FB-2545-8890-ABA48CA04876}" type="presParOf" srcId="{56FBD30B-0BA5-3146-B671-E4B18CFA0B1D}" destId="{9C8D04DA-2F64-8649-ADB6-B1D6E4C1F31B}" srcOrd="1" destOrd="0" presId="urn:microsoft.com/office/officeart/2005/8/layout/hProcess4"/>
    <dgm:cxn modelId="{D8009299-F1F4-5540-ADEB-40C853EEF731}" type="presParOf" srcId="{56FBD30B-0BA5-3146-B671-E4B18CFA0B1D}" destId="{4A3DA57E-CE6A-3547-BC37-6D60A725B62B}" srcOrd="2" destOrd="0" presId="urn:microsoft.com/office/officeart/2005/8/layout/hProcess4"/>
    <dgm:cxn modelId="{6F96F0DD-943A-224E-AC81-9F74CFA33D98}" type="presParOf" srcId="{56FBD30B-0BA5-3146-B671-E4B18CFA0B1D}" destId="{7E1F8ADB-0C20-4644-BDF6-A7C40BF0613A}" srcOrd="3" destOrd="0" presId="urn:microsoft.com/office/officeart/2005/8/layout/hProcess4"/>
    <dgm:cxn modelId="{95B82BC0-5A40-F649-81DC-15AAEE368186}" type="presParOf" srcId="{56FBD30B-0BA5-3146-B671-E4B18CFA0B1D}" destId="{4B7F2322-BB7A-6E40-B241-EF2B2905C2A0}" srcOrd="4" destOrd="0" presId="urn:microsoft.com/office/officeart/2005/8/layout/hProcess4"/>
    <dgm:cxn modelId="{630EDB31-48E0-A242-997C-8466282DA61B}" type="presParOf" srcId="{547E9229-1A93-584C-AC99-7BE1CFB176B4}" destId="{42540FEC-3765-C641-B6C2-F59247381882}" srcOrd="3" destOrd="0" presId="urn:microsoft.com/office/officeart/2005/8/layout/hProcess4"/>
    <dgm:cxn modelId="{7C60AA57-84A0-3D40-BE38-1A441E3E4977}" type="presParOf" srcId="{547E9229-1A93-584C-AC99-7BE1CFB176B4}" destId="{2A22E114-D657-8F44-97FD-91D14ECB2AAD}" srcOrd="4" destOrd="0" presId="urn:microsoft.com/office/officeart/2005/8/layout/hProcess4"/>
    <dgm:cxn modelId="{3C83B0FC-8E3D-8C49-9204-258656929CDB}" type="presParOf" srcId="{2A22E114-D657-8F44-97FD-91D14ECB2AAD}" destId="{90A612ED-1513-7744-99BE-038F20293D77}" srcOrd="0" destOrd="0" presId="urn:microsoft.com/office/officeart/2005/8/layout/hProcess4"/>
    <dgm:cxn modelId="{48CF7E02-8C93-7142-8413-09EAC96264B5}" type="presParOf" srcId="{2A22E114-D657-8F44-97FD-91D14ECB2AAD}" destId="{A1CAE851-F48A-AE4C-A3DB-F386D55CA34C}" srcOrd="1" destOrd="0" presId="urn:microsoft.com/office/officeart/2005/8/layout/hProcess4"/>
    <dgm:cxn modelId="{CD144DDE-5220-6C47-8DAE-1DE7F763872B}" type="presParOf" srcId="{2A22E114-D657-8F44-97FD-91D14ECB2AAD}" destId="{4BE6FBB5-5CEE-2A4F-8057-8A1AA1D09539}" srcOrd="2" destOrd="0" presId="urn:microsoft.com/office/officeart/2005/8/layout/hProcess4"/>
    <dgm:cxn modelId="{7E31377A-B3B8-3D40-A6DD-9FC0C8DFC3EE}" type="presParOf" srcId="{2A22E114-D657-8F44-97FD-91D14ECB2AAD}" destId="{71473AD1-2B42-7748-BCC4-6BB265A72486}" srcOrd="3" destOrd="0" presId="urn:microsoft.com/office/officeart/2005/8/layout/hProcess4"/>
    <dgm:cxn modelId="{3800E002-DFED-BA48-ACF8-AA310BF73872}" type="presParOf" srcId="{2A22E114-D657-8F44-97FD-91D14ECB2AAD}" destId="{BB2EDA3E-9D32-FE47-A0F2-AD2BD7E53710}" srcOrd="4" destOrd="0" presId="urn:microsoft.com/office/officeart/2005/8/layout/hProcess4"/>
    <dgm:cxn modelId="{D26FAF84-B5C7-2842-A8F0-74E80B6F4D7D}" type="presParOf" srcId="{547E9229-1A93-584C-AC99-7BE1CFB176B4}" destId="{095C62CE-5A23-6B4A-9037-B837FF420CC8}" srcOrd="5" destOrd="0" presId="urn:microsoft.com/office/officeart/2005/8/layout/hProcess4"/>
    <dgm:cxn modelId="{DF03B10F-0B63-B443-88CD-A47370956FF4}" type="presParOf" srcId="{547E9229-1A93-584C-AC99-7BE1CFB176B4}" destId="{47A8691A-6FD7-DA4F-8D7A-D39188C4F313}" srcOrd="6" destOrd="0" presId="urn:microsoft.com/office/officeart/2005/8/layout/hProcess4"/>
    <dgm:cxn modelId="{476E8BE9-3E3E-6246-A3FA-02FD6F2C6E0F}" type="presParOf" srcId="{47A8691A-6FD7-DA4F-8D7A-D39188C4F313}" destId="{E54D7A1A-ED31-DC41-84FC-E37CF42EBBFC}" srcOrd="0" destOrd="0" presId="urn:microsoft.com/office/officeart/2005/8/layout/hProcess4"/>
    <dgm:cxn modelId="{A508BA77-302D-9542-B852-D9B9D3490939}" type="presParOf" srcId="{47A8691A-6FD7-DA4F-8D7A-D39188C4F313}" destId="{9031C6D2-8459-8844-8A09-3FD988562CB4}" srcOrd="1" destOrd="0" presId="urn:microsoft.com/office/officeart/2005/8/layout/hProcess4"/>
    <dgm:cxn modelId="{7FC0696F-1317-544F-B2B9-90680B361200}" type="presParOf" srcId="{47A8691A-6FD7-DA4F-8D7A-D39188C4F313}" destId="{491E329B-6BEE-544F-B3B7-18C4D09C6F66}" srcOrd="2" destOrd="0" presId="urn:microsoft.com/office/officeart/2005/8/layout/hProcess4"/>
    <dgm:cxn modelId="{1B82014A-D4E4-CD4F-A0D7-1E6E703349EE}" type="presParOf" srcId="{47A8691A-6FD7-DA4F-8D7A-D39188C4F313}" destId="{6FDBD6D2-160A-FF4B-9F64-8C6F95BC546E}" srcOrd="3" destOrd="0" presId="urn:microsoft.com/office/officeart/2005/8/layout/hProcess4"/>
    <dgm:cxn modelId="{B063B677-F484-1640-9390-553932270401}" type="presParOf" srcId="{47A8691A-6FD7-DA4F-8D7A-D39188C4F313}" destId="{06E39364-0CFD-3449-A874-54490CCC935C}" srcOrd="4" destOrd="0" presId="urn:microsoft.com/office/officeart/2005/8/layout/hProcess4"/>
    <dgm:cxn modelId="{F6086C25-45E4-C245-BB1A-9DB43B88C56D}" type="presParOf" srcId="{547E9229-1A93-584C-AC99-7BE1CFB176B4}" destId="{D1E5A67F-5B0B-9048-8148-F63336011F63}" srcOrd="7" destOrd="0" presId="urn:microsoft.com/office/officeart/2005/8/layout/hProcess4"/>
    <dgm:cxn modelId="{6334ACD8-1C6B-584E-AD21-8B8BED676C89}" type="presParOf" srcId="{547E9229-1A93-584C-AC99-7BE1CFB176B4}" destId="{F0FDB3E0-4BBE-4E47-A2C6-84F86C9E5FA7}" srcOrd="8" destOrd="0" presId="urn:microsoft.com/office/officeart/2005/8/layout/hProcess4"/>
    <dgm:cxn modelId="{C41E318D-3AFB-E24B-B0F3-08A33B624D74}" type="presParOf" srcId="{F0FDB3E0-4BBE-4E47-A2C6-84F86C9E5FA7}" destId="{EE522916-409C-5A48-A535-59459E3AE3EE}" srcOrd="0" destOrd="0" presId="urn:microsoft.com/office/officeart/2005/8/layout/hProcess4"/>
    <dgm:cxn modelId="{CB05AA9F-3C5A-C444-BEB8-0E00F9127376}" type="presParOf" srcId="{F0FDB3E0-4BBE-4E47-A2C6-84F86C9E5FA7}" destId="{D74D9BFB-CB04-1D46-99A3-0743B1B61DD7}" srcOrd="1" destOrd="0" presId="urn:microsoft.com/office/officeart/2005/8/layout/hProcess4"/>
    <dgm:cxn modelId="{17C2CB8C-5B0C-A64B-A56A-8CB06C36677B}" type="presParOf" srcId="{F0FDB3E0-4BBE-4E47-A2C6-84F86C9E5FA7}" destId="{434A8CAF-EFA8-484E-9D47-41D271E23CBB}" srcOrd="2" destOrd="0" presId="urn:microsoft.com/office/officeart/2005/8/layout/hProcess4"/>
    <dgm:cxn modelId="{EAEC0985-1B7C-2040-91B6-85780A433C6A}" type="presParOf" srcId="{F0FDB3E0-4BBE-4E47-A2C6-84F86C9E5FA7}" destId="{74387517-2210-9847-9061-8DA7AB2A8035}" srcOrd="3" destOrd="0" presId="urn:microsoft.com/office/officeart/2005/8/layout/hProcess4"/>
    <dgm:cxn modelId="{D24DEBE7-EA78-8644-8890-D0D3929CEF78}" type="presParOf" srcId="{F0FDB3E0-4BBE-4E47-A2C6-84F86C9E5FA7}" destId="{283127DE-9A0E-9149-8E55-F54A77EF9078}" srcOrd="4" destOrd="0" presId="urn:microsoft.com/office/officeart/2005/8/layout/hProcess4"/>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28714AC-D52B-274B-9FA2-96F97B204EE9}" type="doc">
      <dgm:prSet loTypeId="urn:microsoft.com/office/officeart/2005/8/layout/hProcess4" loCatId="" qsTypeId="urn:microsoft.com/office/officeart/2005/8/quickstyle/simple1" qsCatId="simple" csTypeId="urn:microsoft.com/office/officeart/2005/8/colors/accent1_2" csCatId="accent1" phldr="1"/>
      <dgm:spPr/>
      <dgm:t>
        <a:bodyPr/>
        <a:lstStyle/>
        <a:p>
          <a:endParaRPr lang="es-MX"/>
        </a:p>
      </dgm:t>
    </dgm:pt>
    <dgm:pt modelId="{BE229878-28AA-7F4B-8871-E09A5E2965A6}">
      <dgm:prSet phldrT="[Texto]"/>
      <dgm:spPr/>
      <dgm:t>
        <a:bodyPr/>
        <a:lstStyle/>
        <a:p>
          <a:r>
            <a:rPr lang="es-MX" dirty="0"/>
            <a:t>Medicina</a:t>
          </a:r>
        </a:p>
      </dgm:t>
    </dgm:pt>
    <dgm:pt modelId="{E4A9E537-36D0-A740-8401-50D1270FE097}" type="parTrans" cxnId="{6C42E11B-53F9-FD48-8ED0-CE30E1B61F33}">
      <dgm:prSet/>
      <dgm:spPr/>
      <dgm:t>
        <a:bodyPr/>
        <a:lstStyle/>
        <a:p>
          <a:endParaRPr lang="es-MX"/>
        </a:p>
      </dgm:t>
    </dgm:pt>
    <dgm:pt modelId="{4EF8F9C5-76D0-EE49-BB7F-4A3F0457CA0F}" type="sibTrans" cxnId="{6C42E11B-53F9-FD48-8ED0-CE30E1B61F33}">
      <dgm:prSet/>
      <dgm:spPr/>
      <dgm:t>
        <a:bodyPr/>
        <a:lstStyle/>
        <a:p>
          <a:endParaRPr lang="es-MX"/>
        </a:p>
      </dgm:t>
    </dgm:pt>
    <dgm:pt modelId="{CE5FA532-6C31-C349-BE4F-61377742813C}">
      <dgm:prSet phldrT="[Texto]"/>
      <dgm:spPr/>
      <dgm:t>
        <a:bodyPr/>
        <a:lstStyle/>
        <a:p>
          <a:r>
            <a:rPr lang="es-MX" dirty="0"/>
            <a:t>Detección de enfermedades</a:t>
          </a:r>
        </a:p>
      </dgm:t>
    </dgm:pt>
    <dgm:pt modelId="{AC4FA247-F1C4-CB4D-9A09-E1D9BA443D27}" type="parTrans" cxnId="{96B09B5F-F883-7B4A-A297-DFC6917C7405}">
      <dgm:prSet/>
      <dgm:spPr/>
      <dgm:t>
        <a:bodyPr/>
        <a:lstStyle/>
        <a:p>
          <a:endParaRPr lang="es-MX"/>
        </a:p>
      </dgm:t>
    </dgm:pt>
    <dgm:pt modelId="{6689B156-751E-D44F-8361-CA25EA02FFCF}" type="sibTrans" cxnId="{96B09B5F-F883-7B4A-A297-DFC6917C7405}">
      <dgm:prSet/>
      <dgm:spPr/>
      <dgm:t>
        <a:bodyPr/>
        <a:lstStyle/>
        <a:p>
          <a:endParaRPr lang="es-MX"/>
        </a:p>
      </dgm:t>
    </dgm:pt>
    <dgm:pt modelId="{531DEB2B-9C87-6D4F-AF0E-EAD20E878FCC}">
      <dgm:prSet phldrT="[Texto]"/>
      <dgm:spPr/>
      <dgm:t>
        <a:bodyPr/>
        <a:lstStyle/>
        <a:p>
          <a:r>
            <a:rPr lang="es-MX" dirty="0"/>
            <a:t>Industria</a:t>
          </a:r>
        </a:p>
      </dgm:t>
    </dgm:pt>
    <dgm:pt modelId="{2C87CE22-1CFB-414D-BAA3-17C924AA4541}" type="parTrans" cxnId="{F36F2ED8-655D-C449-A653-DA8965A84E24}">
      <dgm:prSet/>
      <dgm:spPr/>
      <dgm:t>
        <a:bodyPr/>
        <a:lstStyle/>
        <a:p>
          <a:endParaRPr lang="es-MX"/>
        </a:p>
      </dgm:t>
    </dgm:pt>
    <dgm:pt modelId="{A37FCB3B-97C5-D948-8AF9-3BC8D4CB2453}" type="sibTrans" cxnId="{F36F2ED8-655D-C449-A653-DA8965A84E24}">
      <dgm:prSet/>
      <dgm:spPr/>
      <dgm:t>
        <a:bodyPr/>
        <a:lstStyle/>
        <a:p>
          <a:endParaRPr lang="es-MX"/>
        </a:p>
      </dgm:t>
    </dgm:pt>
    <dgm:pt modelId="{A97DE690-E0E6-CC45-8C30-CE58A73B13DD}">
      <dgm:prSet phldrT="[Texto]"/>
      <dgm:spPr/>
      <dgm:t>
        <a:bodyPr/>
        <a:lstStyle/>
        <a:p>
          <a:r>
            <a:rPr lang="es-MX" dirty="0"/>
            <a:t>Control de procesos</a:t>
          </a:r>
        </a:p>
      </dgm:t>
    </dgm:pt>
    <dgm:pt modelId="{7CAEAC68-8B4A-CD49-8C75-C42704D74BF6}" type="parTrans" cxnId="{3FB73A17-1842-C749-918A-ED6FC7DAEDED}">
      <dgm:prSet/>
      <dgm:spPr/>
      <dgm:t>
        <a:bodyPr/>
        <a:lstStyle/>
        <a:p>
          <a:endParaRPr lang="es-MX"/>
        </a:p>
      </dgm:t>
    </dgm:pt>
    <dgm:pt modelId="{0267ED89-A53E-C242-9C99-A8EDD92FA4EC}" type="sibTrans" cxnId="{3FB73A17-1842-C749-918A-ED6FC7DAEDED}">
      <dgm:prSet/>
      <dgm:spPr/>
      <dgm:t>
        <a:bodyPr/>
        <a:lstStyle/>
        <a:p>
          <a:endParaRPr lang="es-MX"/>
        </a:p>
      </dgm:t>
    </dgm:pt>
    <dgm:pt modelId="{17A37A8E-A85F-F443-803C-C9E9DFE0F8D9}">
      <dgm:prSet phldrT="[Texto]"/>
      <dgm:spPr/>
      <dgm:t>
        <a:bodyPr/>
        <a:lstStyle/>
        <a:p>
          <a:r>
            <a:rPr lang="es-MX" dirty="0"/>
            <a:t>Clasificación e inspección</a:t>
          </a:r>
        </a:p>
      </dgm:t>
    </dgm:pt>
    <dgm:pt modelId="{550158B0-0936-224F-824E-D5BF7D7D272F}" type="parTrans" cxnId="{1F7B7866-127F-6F40-A908-562F73D0605E}">
      <dgm:prSet/>
      <dgm:spPr/>
      <dgm:t>
        <a:bodyPr/>
        <a:lstStyle/>
        <a:p>
          <a:endParaRPr lang="es-MX"/>
        </a:p>
      </dgm:t>
    </dgm:pt>
    <dgm:pt modelId="{656277CA-E55D-514C-9CA1-7F1FA5D2E64B}" type="sibTrans" cxnId="{1F7B7866-127F-6F40-A908-562F73D0605E}">
      <dgm:prSet/>
      <dgm:spPr/>
      <dgm:t>
        <a:bodyPr/>
        <a:lstStyle/>
        <a:p>
          <a:endParaRPr lang="es-MX"/>
        </a:p>
      </dgm:t>
    </dgm:pt>
    <dgm:pt modelId="{9C645CD6-1E92-DA42-8AC7-1087A80B0C75}">
      <dgm:prSet phldrT="[Texto]"/>
      <dgm:spPr/>
      <dgm:t>
        <a:bodyPr/>
        <a:lstStyle/>
        <a:p>
          <a:r>
            <a:rPr lang="es-MX" dirty="0"/>
            <a:t>Robotica</a:t>
          </a:r>
        </a:p>
      </dgm:t>
    </dgm:pt>
    <dgm:pt modelId="{381B1173-FC41-CC46-BECF-22921DF16E07}" type="parTrans" cxnId="{85F88D38-2D45-0A49-A74C-607456B927AE}">
      <dgm:prSet/>
      <dgm:spPr/>
      <dgm:t>
        <a:bodyPr/>
        <a:lstStyle/>
        <a:p>
          <a:endParaRPr lang="es-MX"/>
        </a:p>
      </dgm:t>
    </dgm:pt>
    <dgm:pt modelId="{67472AA5-CFCF-9445-ACFE-F6AE8BA1C471}" type="sibTrans" cxnId="{85F88D38-2D45-0A49-A74C-607456B927AE}">
      <dgm:prSet/>
      <dgm:spPr/>
      <dgm:t>
        <a:bodyPr/>
        <a:lstStyle/>
        <a:p>
          <a:endParaRPr lang="es-MX"/>
        </a:p>
      </dgm:t>
    </dgm:pt>
    <dgm:pt modelId="{4701EE66-82F3-214F-BD60-6878F50A85A0}">
      <dgm:prSet phldrT="[Texto]"/>
      <dgm:spPr/>
      <dgm:t>
        <a:bodyPr/>
        <a:lstStyle/>
        <a:p>
          <a:r>
            <a:rPr lang="es-MX" dirty="0"/>
            <a:t>Guiado de vehiculo</a:t>
          </a:r>
        </a:p>
      </dgm:t>
    </dgm:pt>
    <dgm:pt modelId="{3EE605B9-9291-BB4B-AE1C-6E25E10BBEE4}" type="parTrans" cxnId="{0B6C0BD2-672D-824C-8620-46FEB9E08F79}">
      <dgm:prSet/>
      <dgm:spPr/>
      <dgm:t>
        <a:bodyPr/>
        <a:lstStyle/>
        <a:p>
          <a:endParaRPr lang="es-MX"/>
        </a:p>
      </dgm:t>
    </dgm:pt>
    <dgm:pt modelId="{55525C14-6DFF-BD4B-A93A-E803F4521563}" type="sibTrans" cxnId="{0B6C0BD2-672D-824C-8620-46FEB9E08F79}">
      <dgm:prSet/>
      <dgm:spPr/>
      <dgm:t>
        <a:bodyPr/>
        <a:lstStyle/>
        <a:p>
          <a:endParaRPr lang="es-MX"/>
        </a:p>
      </dgm:t>
    </dgm:pt>
    <dgm:pt modelId="{EEA8C7AE-A5BD-F640-8669-4F273EB5DAED}">
      <dgm:prSet/>
      <dgm:spPr/>
      <dgm:t>
        <a:bodyPr/>
        <a:lstStyle/>
        <a:p>
          <a:r>
            <a:rPr lang="es-MX" dirty="0"/>
            <a:t>Reconocimiento</a:t>
          </a:r>
        </a:p>
      </dgm:t>
    </dgm:pt>
    <dgm:pt modelId="{3641CA85-5B09-654C-8A0B-BB96A48AD9F4}" type="parTrans" cxnId="{6CB125B8-BE70-A944-B964-0532EAAF7416}">
      <dgm:prSet/>
      <dgm:spPr/>
      <dgm:t>
        <a:bodyPr/>
        <a:lstStyle/>
        <a:p>
          <a:endParaRPr lang="es-MX"/>
        </a:p>
      </dgm:t>
    </dgm:pt>
    <dgm:pt modelId="{C3714E65-3306-3E47-AD02-4481DA1B34C2}" type="sibTrans" cxnId="{6CB125B8-BE70-A944-B964-0532EAAF7416}">
      <dgm:prSet/>
      <dgm:spPr/>
      <dgm:t>
        <a:bodyPr/>
        <a:lstStyle/>
        <a:p>
          <a:endParaRPr lang="es-MX"/>
        </a:p>
      </dgm:t>
    </dgm:pt>
    <dgm:pt modelId="{8884BF44-9179-EF42-80BD-588BE05FF355}">
      <dgm:prSet/>
      <dgm:spPr/>
      <dgm:t>
        <a:bodyPr/>
        <a:lstStyle/>
        <a:p>
          <a:r>
            <a:rPr lang="es-MX" dirty="0"/>
            <a:t>Ocio</a:t>
          </a:r>
        </a:p>
      </dgm:t>
    </dgm:pt>
    <dgm:pt modelId="{E2B93E1B-6BF4-E541-909E-2CBD2BB88C22}" type="parTrans" cxnId="{DD3EC8E8-54F6-7342-B01D-B73949338009}">
      <dgm:prSet/>
      <dgm:spPr/>
      <dgm:t>
        <a:bodyPr/>
        <a:lstStyle/>
        <a:p>
          <a:endParaRPr lang="es-MX"/>
        </a:p>
      </dgm:t>
    </dgm:pt>
    <dgm:pt modelId="{7766D4E3-151C-F841-B8CF-4CFBA877364E}" type="sibTrans" cxnId="{DD3EC8E8-54F6-7342-B01D-B73949338009}">
      <dgm:prSet/>
      <dgm:spPr/>
      <dgm:t>
        <a:bodyPr/>
        <a:lstStyle/>
        <a:p>
          <a:endParaRPr lang="es-MX"/>
        </a:p>
      </dgm:t>
    </dgm:pt>
    <dgm:pt modelId="{33AE627E-ADC2-C44A-9F75-0060FBC115CE}">
      <dgm:prSet/>
      <dgm:spPr/>
      <dgm:t>
        <a:bodyPr/>
        <a:lstStyle/>
        <a:p>
          <a:r>
            <a:rPr lang="es-MX" dirty="0"/>
            <a:t>Acciones humanas</a:t>
          </a:r>
        </a:p>
      </dgm:t>
    </dgm:pt>
    <dgm:pt modelId="{65AA7AFC-25B2-254F-B233-8423069E7111}" type="parTrans" cxnId="{06F58E3F-C2F5-0449-BCAE-5FA8460D771D}">
      <dgm:prSet/>
      <dgm:spPr/>
      <dgm:t>
        <a:bodyPr/>
        <a:lstStyle/>
        <a:p>
          <a:endParaRPr lang="es-MX"/>
        </a:p>
      </dgm:t>
    </dgm:pt>
    <dgm:pt modelId="{4C662D9D-1A3C-324C-A919-6653E3E9D9C5}" type="sibTrans" cxnId="{06F58E3F-C2F5-0449-BCAE-5FA8460D771D}">
      <dgm:prSet/>
      <dgm:spPr/>
      <dgm:t>
        <a:bodyPr/>
        <a:lstStyle/>
        <a:p>
          <a:endParaRPr lang="es-MX"/>
        </a:p>
      </dgm:t>
    </dgm:pt>
    <dgm:pt modelId="{0F3B4A76-5AC0-E34D-8DEB-56835816DDFA}">
      <dgm:prSet/>
      <dgm:spPr/>
      <dgm:t>
        <a:bodyPr/>
        <a:lstStyle/>
        <a:p>
          <a:r>
            <a:rPr lang="es-MX" dirty="0"/>
            <a:t>Fotografia y juegos</a:t>
          </a:r>
        </a:p>
      </dgm:t>
    </dgm:pt>
    <dgm:pt modelId="{13519C45-8ABF-6B48-A354-F21FF3BB1874}" type="parTrans" cxnId="{7C89CF61-8AEE-1A4A-96A4-0AD0B8370344}">
      <dgm:prSet/>
      <dgm:spPr/>
      <dgm:t>
        <a:bodyPr/>
        <a:lstStyle/>
        <a:p>
          <a:endParaRPr lang="es-MX"/>
        </a:p>
      </dgm:t>
    </dgm:pt>
    <dgm:pt modelId="{13765F77-DC2A-BA47-A004-80E0FD3BF8DE}" type="sibTrans" cxnId="{7C89CF61-8AEE-1A4A-96A4-0AD0B8370344}">
      <dgm:prSet/>
      <dgm:spPr/>
      <dgm:t>
        <a:bodyPr/>
        <a:lstStyle/>
        <a:p>
          <a:endParaRPr lang="es-MX"/>
        </a:p>
      </dgm:t>
    </dgm:pt>
    <dgm:pt modelId="{DC3AA45F-17E6-D84C-960B-1E4CFA45E3BB}" type="pres">
      <dgm:prSet presAssocID="{D28714AC-D52B-274B-9FA2-96F97B204EE9}" presName="Name0" presStyleCnt="0">
        <dgm:presLayoutVars>
          <dgm:dir/>
          <dgm:animLvl val="lvl"/>
          <dgm:resizeHandles val="exact"/>
        </dgm:presLayoutVars>
      </dgm:prSet>
      <dgm:spPr/>
    </dgm:pt>
    <dgm:pt modelId="{30EB239D-EA91-D346-BC68-63DA314400E7}" type="pres">
      <dgm:prSet presAssocID="{D28714AC-D52B-274B-9FA2-96F97B204EE9}" presName="tSp" presStyleCnt="0"/>
      <dgm:spPr/>
    </dgm:pt>
    <dgm:pt modelId="{2B461D88-BF74-6B42-A47A-96B40F6A0E2B}" type="pres">
      <dgm:prSet presAssocID="{D28714AC-D52B-274B-9FA2-96F97B204EE9}" presName="bSp" presStyleCnt="0"/>
      <dgm:spPr/>
    </dgm:pt>
    <dgm:pt modelId="{547E9229-1A93-584C-AC99-7BE1CFB176B4}" type="pres">
      <dgm:prSet presAssocID="{D28714AC-D52B-274B-9FA2-96F97B204EE9}" presName="process" presStyleCnt="0"/>
      <dgm:spPr/>
    </dgm:pt>
    <dgm:pt modelId="{72183D80-084D-F646-9012-A60BABDC079E}" type="pres">
      <dgm:prSet presAssocID="{BE229878-28AA-7F4B-8871-E09A5E2965A6}" presName="composite1" presStyleCnt="0"/>
      <dgm:spPr/>
    </dgm:pt>
    <dgm:pt modelId="{5A83B199-6550-6A48-97B6-DAE542549850}" type="pres">
      <dgm:prSet presAssocID="{BE229878-28AA-7F4B-8871-E09A5E2965A6}" presName="dummyNode1" presStyleLbl="node1" presStyleIdx="0" presStyleCnt="5"/>
      <dgm:spPr/>
    </dgm:pt>
    <dgm:pt modelId="{994B125D-0A5C-7D46-83C8-F204AD13E5C9}" type="pres">
      <dgm:prSet presAssocID="{BE229878-28AA-7F4B-8871-E09A5E2965A6}" presName="childNode1" presStyleLbl="bgAcc1" presStyleIdx="0" presStyleCnt="5">
        <dgm:presLayoutVars>
          <dgm:bulletEnabled val="1"/>
        </dgm:presLayoutVars>
      </dgm:prSet>
      <dgm:spPr/>
    </dgm:pt>
    <dgm:pt modelId="{6A764592-D3D8-DA4B-8E2B-29E92E4C91F8}" type="pres">
      <dgm:prSet presAssocID="{BE229878-28AA-7F4B-8871-E09A5E2965A6}" presName="childNode1tx" presStyleLbl="bgAcc1" presStyleIdx="0" presStyleCnt="5">
        <dgm:presLayoutVars>
          <dgm:bulletEnabled val="1"/>
        </dgm:presLayoutVars>
      </dgm:prSet>
      <dgm:spPr/>
    </dgm:pt>
    <dgm:pt modelId="{8D3268D4-2CBF-CB46-8C77-109F64CDB581}" type="pres">
      <dgm:prSet presAssocID="{BE229878-28AA-7F4B-8871-E09A5E2965A6}" presName="parentNode1" presStyleLbl="node1" presStyleIdx="0" presStyleCnt="5">
        <dgm:presLayoutVars>
          <dgm:chMax val="1"/>
          <dgm:bulletEnabled val="1"/>
        </dgm:presLayoutVars>
      </dgm:prSet>
      <dgm:spPr/>
    </dgm:pt>
    <dgm:pt modelId="{0039F766-778E-CB43-AFCB-84613C680386}" type="pres">
      <dgm:prSet presAssocID="{BE229878-28AA-7F4B-8871-E09A5E2965A6}" presName="connSite1" presStyleCnt="0"/>
      <dgm:spPr/>
    </dgm:pt>
    <dgm:pt modelId="{6D38356A-B9DA-1443-8182-820CCD47704A}" type="pres">
      <dgm:prSet presAssocID="{4EF8F9C5-76D0-EE49-BB7F-4A3F0457CA0F}" presName="Name9" presStyleLbl="sibTrans2D1" presStyleIdx="0" presStyleCnt="4"/>
      <dgm:spPr/>
    </dgm:pt>
    <dgm:pt modelId="{56FBD30B-0BA5-3146-B671-E4B18CFA0B1D}" type="pres">
      <dgm:prSet presAssocID="{531DEB2B-9C87-6D4F-AF0E-EAD20E878FCC}" presName="composite2" presStyleCnt="0"/>
      <dgm:spPr/>
    </dgm:pt>
    <dgm:pt modelId="{9E351968-C129-AB42-82D3-09E3A9B2F308}" type="pres">
      <dgm:prSet presAssocID="{531DEB2B-9C87-6D4F-AF0E-EAD20E878FCC}" presName="dummyNode2" presStyleLbl="node1" presStyleIdx="0" presStyleCnt="5"/>
      <dgm:spPr/>
    </dgm:pt>
    <dgm:pt modelId="{9C8D04DA-2F64-8649-ADB6-B1D6E4C1F31B}" type="pres">
      <dgm:prSet presAssocID="{531DEB2B-9C87-6D4F-AF0E-EAD20E878FCC}" presName="childNode2" presStyleLbl="bgAcc1" presStyleIdx="1" presStyleCnt="5">
        <dgm:presLayoutVars>
          <dgm:bulletEnabled val="1"/>
        </dgm:presLayoutVars>
      </dgm:prSet>
      <dgm:spPr/>
    </dgm:pt>
    <dgm:pt modelId="{4A3DA57E-CE6A-3547-BC37-6D60A725B62B}" type="pres">
      <dgm:prSet presAssocID="{531DEB2B-9C87-6D4F-AF0E-EAD20E878FCC}" presName="childNode2tx" presStyleLbl="bgAcc1" presStyleIdx="1" presStyleCnt="5">
        <dgm:presLayoutVars>
          <dgm:bulletEnabled val="1"/>
        </dgm:presLayoutVars>
      </dgm:prSet>
      <dgm:spPr/>
    </dgm:pt>
    <dgm:pt modelId="{7E1F8ADB-0C20-4644-BDF6-A7C40BF0613A}" type="pres">
      <dgm:prSet presAssocID="{531DEB2B-9C87-6D4F-AF0E-EAD20E878FCC}" presName="parentNode2" presStyleLbl="node1" presStyleIdx="1" presStyleCnt="5">
        <dgm:presLayoutVars>
          <dgm:chMax val="0"/>
          <dgm:bulletEnabled val="1"/>
        </dgm:presLayoutVars>
      </dgm:prSet>
      <dgm:spPr/>
    </dgm:pt>
    <dgm:pt modelId="{4B7F2322-BB7A-6E40-B241-EF2B2905C2A0}" type="pres">
      <dgm:prSet presAssocID="{531DEB2B-9C87-6D4F-AF0E-EAD20E878FCC}" presName="connSite2" presStyleCnt="0"/>
      <dgm:spPr/>
    </dgm:pt>
    <dgm:pt modelId="{42540FEC-3765-C641-B6C2-F59247381882}" type="pres">
      <dgm:prSet presAssocID="{A37FCB3B-97C5-D948-8AF9-3BC8D4CB2453}" presName="Name18" presStyleLbl="sibTrans2D1" presStyleIdx="1" presStyleCnt="4"/>
      <dgm:spPr/>
    </dgm:pt>
    <dgm:pt modelId="{2A22E114-D657-8F44-97FD-91D14ECB2AAD}" type="pres">
      <dgm:prSet presAssocID="{9C645CD6-1E92-DA42-8AC7-1087A80B0C75}" presName="composite1" presStyleCnt="0"/>
      <dgm:spPr/>
    </dgm:pt>
    <dgm:pt modelId="{90A612ED-1513-7744-99BE-038F20293D77}" type="pres">
      <dgm:prSet presAssocID="{9C645CD6-1E92-DA42-8AC7-1087A80B0C75}" presName="dummyNode1" presStyleLbl="node1" presStyleIdx="1" presStyleCnt="5"/>
      <dgm:spPr/>
    </dgm:pt>
    <dgm:pt modelId="{A1CAE851-F48A-AE4C-A3DB-F386D55CA34C}" type="pres">
      <dgm:prSet presAssocID="{9C645CD6-1E92-DA42-8AC7-1087A80B0C75}" presName="childNode1" presStyleLbl="bgAcc1" presStyleIdx="2" presStyleCnt="5">
        <dgm:presLayoutVars>
          <dgm:bulletEnabled val="1"/>
        </dgm:presLayoutVars>
      </dgm:prSet>
      <dgm:spPr/>
    </dgm:pt>
    <dgm:pt modelId="{4BE6FBB5-5CEE-2A4F-8057-8A1AA1D09539}" type="pres">
      <dgm:prSet presAssocID="{9C645CD6-1E92-DA42-8AC7-1087A80B0C75}" presName="childNode1tx" presStyleLbl="bgAcc1" presStyleIdx="2" presStyleCnt="5">
        <dgm:presLayoutVars>
          <dgm:bulletEnabled val="1"/>
        </dgm:presLayoutVars>
      </dgm:prSet>
      <dgm:spPr/>
    </dgm:pt>
    <dgm:pt modelId="{71473AD1-2B42-7748-BCC4-6BB265A72486}" type="pres">
      <dgm:prSet presAssocID="{9C645CD6-1E92-DA42-8AC7-1087A80B0C75}" presName="parentNode1" presStyleLbl="node1" presStyleIdx="2" presStyleCnt="5">
        <dgm:presLayoutVars>
          <dgm:chMax val="1"/>
          <dgm:bulletEnabled val="1"/>
        </dgm:presLayoutVars>
      </dgm:prSet>
      <dgm:spPr/>
    </dgm:pt>
    <dgm:pt modelId="{BB2EDA3E-9D32-FE47-A0F2-AD2BD7E53710}" type="pres">
      <dgm:prSet presAssocID="{9C645CD6-1E92-DA42-8AC7-1087A80B0C75}" presName="connSite1" presStyleCnt="0"/>
      <dgm:spPr/>
    </dgm:pt>
    <dgm:pt modelId="{095C62CE-5A23-6B4A-9037-B837FF420CC8}" type="pres">
      <dgm:prSet presAssocID="{67472AA5-CFCF-9445-ACFE-F6AE8BA1C471}" presName="Name9" presStyleLbl="sibTrans2D1" presStyleIdx="2" presStyleCnt="4"/>
      <dgm:spPr/>
    </dgm:pt>
    <dgm:pt modelId="{47A8691A-6FD7-DA4F-8D7A-D39188C4F313}" type="pres">
      <dgm:prSet presAssocID="{EEA8C7AE-A5BD-F640-8669-4F273EB5DAED}" presName="composite2" presStyleCnt="0"/>
      <dgm:spPr/>
    </dgm:pt>
    <dgm:pt modelId="{E54D7A1A-ED31-DC41-84FC-E37CF42EBBFC}" type="pres">
      <dgm:prSet presAssocID="{EEA8C7AE-A5BD-F640-8669-4F273EB5DAED}" presName="dummyNode2" presStyleLbl="node1" presStyleIdx="2" presStyleCnt="5"/>
      <dgm:spPr/>
    </dgm:pt>
    <dgm:pt modelId="{9031C6D2-8459-8844-8A09-3FD988562CB4}" type="pres">
      <dgm:prSet presAssocID="{EEA8C7AE-A5BD-F640-8669-4F273EB5DAED}" presName="childNode2" presStyleLbl="bgAcc1" presStyleIdx="3" presStyleCnt="5">
        <dgm:presLayoutVars>
          <dgm:bulletEnabled val="1"/>
        </dgm:presLayoutVars>
      </dgm:prSet>
      <dgm:spPr/>
    </dgm:pt>
    <dgm:pt modelId="{491E329B-6BEE-544F-B3B7-18C4D09C6F66}" type="pres">
      <dgm:prSet presAssocID="{EEA8C7AE-A5BD-F640-8669-4F273EB5DAED}" presName="childNode2tx" presStyleLbl="bgAcc1" presStyleIdx="3" presStyleCnt="5">
        <dgm:presLayoutVars>
          <dgm:bulletEnabled val="1"/>
        </dgm:presLayoutVars>
      </dgm:prSet>
      <dgm:spPr/>
    </dgm:pt>
    <dgm:pt modelId="{6FDBD6D2-160A-FF4B-9F64-8C6F95BC546E}" type="pres">
      <dgm:prSet presAssocID="{EEA8C7AE-A5BD-F640-8669-4F273EB5DAED}" presName="parentNode2" presStyleLbl="node1" presStyleIdx="3" presStyleCnt="5">
        <dgm:presLayoutVars>
          <dgm:chMax val="0"/>
          <dgm:bulletEnabled val="1"/>
        </dgm:presLayoutVars>
      </dgm:prSet>
      <dgm:spPr/>
    </dgm:pt>
    <dgm:pt modelId="{06E39364-0CFD-3449-A874-54490CCC935C}" type="pres">
      <dgm:prSet presAssocID="{EEA8C7AE-A5BD-F640-8669-4F273EB5DAED}" presName="connSite2" presStyleCnt="0"/>
      <dgm:spPr/>
    </dgm:pt>
    <dgm:pt modelId="{D1E5A67F-5B0B-9048-8148-F63336011F63}" type="pres">
      <dgm:prSet presAssocID="{C3714E65-3306-3E47-AD02-4481DA1B34C2}" presName="Name18" presStyleLbl="sibTrans2D1" presStyleIdx="3" presStyleCnt="4"/>
      <dgm:spPr/>
    </dgm:pt>
    <dgm:pt modelId="{F0FDB3E0-4BBE-4E47-A2C6-84F86C9E5FA7}" type="pres">
      <dgm:prSet presAssocID="{8884BF44-9179-EF42-80BD-588BE05FF355}" presName="composite1" presStyleCnt="0"/>
      <dgm:spPr/>
    </dgm:pt>
    <dgm:pt modelId="{EE522916-409C-5A48-A535-59459E3AE3EE}" type="pres">
      <dgm:prSet presAssocID="{8884BF44-9179-EF42-80BD-588BE05FF355}" presName="dummyNode1" presStyleLbl="node1" presStyleIdx="3" presStyleCnt="5"/>
      <dgm:spPr/>
    </dgm:pt>
    <dgm:pt modelId="{D74D9BFB-CB04-1D46-99A3-0743B1B61DD7}" type="pres">
      <dgm:prSet presAssocID="{8884BF44-9179-EF42-80BD-588BE05FF355}" presName="childNode1" presStyleLbl="bgAcc1" presStyleIdx="4" presStyleCnt="5">
        <dgm:presLayoutVars>
          <dgm:bulletEnabled val="1"/>
        </dgm:presLayoutVars>
      </dgm:prSet>
      <dgm:spPr/>
    </dgm:pt>
    <dgm:pt modelId="{434A8CAF-EFA8-484E-9D47-41D271E23CBB}" type="pres">
      <dgm:prSet presAssocID="{8884BF44-9179-EF42-80BD-588BE05FF355}" presName="childNode1tx" presStyleLbl="bgAcc1" presStyleIdx="4" presStyleCnt="5">
        <dgm:presLayoutVars>
          <dgm:bulletEnabled val="1"/>
        </dgm:presLayoutVars>
      </dgm:prSet>
      <dgm:spPr/>
    </dgm:pt>
    <dgm:pt modelId="{74387517-2210-9847-9061-8DA7AB2A8035}" type="pres">
      <dgm:prSet presAssocID="{8884BF44-9179-EF42-80BD-588BE05FF355}" presName="parentNode1" presStyleLbl="node1" presStyleIdx="4" presStyleCnt="5">
        <dgm:presLayoutVars>
          <dgm:chMax val="1"/>
          <dgm:bulletEnabled val="1"/>
        </dgm:presLayoutVars>
      </dgm:prSet>
      <dgm:spPr/>
    </dgm:pt>
    <dgm:pt modelId="{283127DE-9A0E-9149-8E55-F54A77EF9078}" type="pres">
      <dgm:prSet presAssocID="{8884BF44-9179-EF42-80BD-588BE05FF355}" presName="connSite1" presStyleCnt="0"/>
      <dgm:spPr/>
    </dgm:pt>
  </dgm:ptLst>
  <dgm:cxnLst>
    <dgm:cxn modelId="{F4B53903-DD70-DD44-A73B-C7BFC12188E0}" type="presOf" srcId="{0F3B4A76-5AC0-E34D-8DEB-56835816DDFA}" destId="{434A8CAF-EFA8-484E-9D47-41D271E23CBB}" srcOrd="1" destOrd="0" presId="urn:microsoft.com/office/officeart/2005/8/layout/hProcess4"/>
    <dgm:cxn modelId="{1711980B-33D2-244B-8454-53212D7FF476}" type="presOf" srcId="{4701EE66-82F3-214F-BD60-6878F50A85A0}" destId="{A1CAE851-F48A-AE4C-A3DB-F386D55CA34C}" srcOrd="0" destOrd="0" presId="urn:microsoft.com/office/officeart/2005/8/layout/hProcess4"/>
    <dgm:cxn modelId="{98F05113-8B2B-1B4E-ABE1-4CF54A7D11D8}" type="presOf" srcId="{A97DE690-E0E6-CC45-8C30-CE58A73B13DD}" destId="{9C8D04DA-2F64-8649-ADB6-B1D6E4C1F31B}" srcOrd="0" destOrd="0" presId="urn:microsoft.com/office/officeart/2005/8/layout/hProcess4"/>
    <dgm:cxn modelId="{3FB73A17-1842-C749-918A-ED6FC7DAEDED}" srcId="{531DEB2B-9C87-6D4F-AF0E-EAD20E878FCC}" destId="{A97DE690-E0E6-CC45-8C30-CE58A73B13DD}" srcOrd="0" destOrd="0" parTransId="{7CAEAC68-8B4A-CD49-8C75-C42704D74BF6}" sibTransId="{0267ED89-A53E-C242-9C99-A8EDD92FA4EC}"/>
    <dgm:cxn modelId="{6C42E11B-53F9-FD48-8ED0-CE30E1B61F33}" srcId="{D28714AC-D52B-274B-9FA2-96F97B204EE9}" destId="{BE229878-28AA-7F4B-8871-E09A5E2965A6}" srcOrd="0" destOrd="0" parTransId="{E4A9E537-36D0-A740-8401-50D1270FE097}" sibTransId="{4EF8F9C5-76D0-EE49-BB7F-4A3F0457CA0F}"/>
    <dgm:cxn modelId="{06451A27-7CE6-8642-A6B9-9A3B7DC47922}" type="presOf" srcId="{CE5FA532-6C31-C349-BE4F-61377742813C}" destId="{994B125D-0A5C-7D46-83C8-F204AD13E5C9}" srcOrd="0" destOrd="0" presId="urn:microsoft.com/office/officeart/2005/8/layout/hProcess4"/>
    <dgm:cxn modelId="{1C7F1B28-A2B6-5D43-939D-7D64BF8C28D9}" type="presOf" srcId="{33AE627E-ADC2-C44A-9F75-0060FBC115CE}" destId="{491E329B-6BEE-544F-B3B7-18C4D09C6F66}" srcOrd="1" destOrd="0" presId="urn:microsoft.com/office/officeart/2005/8/layout/hProcess4"/>
    <dgm:cxn modelId="{8BEF5D29-2F19-674C-B245-A2D94F82D3B0}" type="presOf" srcId="{4EF8F9C5-76D0-EE49-BB7F-4A3F0457CA0F}" destId="{6D38356A-B9DA-1443-8182-820CCD47704A}" srcOrd="0" destOrd="0" presId="urn:microsoft.com/office/officeart/2005/8/layout/hProcess4"/>
    <dgm:cxn modelId="{1DB7B02C-5CBF-544B-8E06-FBF86AFD5E98}" type="presOf" srcId="{EEA8C7AE-A5BD-F640-8669-4F273EB5DAED}" destId="{6FDBD6D2-160A-FF4B-9F64-8C6F95BC546E}" srcOrd="0" destOrd="0" presId="urn:microsoft.com/office/officeart/2005/8/layout/hProcess4"/>
    <dgm:cxn modelId="{A46BA62F-27E9-F849-AAC4-5FC793839B3D}" type="presOf" srcId="{D28714AC-D52B-274B-9FA2-96F97B204EE9}" destId="{DC3AA45F-17E6-D84C-960B-1E4CFA45E3BB}" srcOrd="0" destOrd="0" presId="urn:microsoft.com/office/officeart/2005/8/layout/hProcess4"/>
    <dgm:cxn modelId="{85F88D38-2D45-0A49-A74C-607456B927AE}" srcId="{D28714AC-D52B-274B-9FA2-96F97B204EE9}" destId="{9C645CD6-1E92-DA42-8AC7-1087A80B0C75}" srcOrd="2" destOrd="0" parTransId="{381B1173-FC41-CC46-BECF-22921DF16E07}" sibTransId="{67472AA5-CFCF-9445-ACFE-F6AE8BA1C471}"/>
    <dgm:cxn modelId="{0EBFC93B-1275-2640-BE1B-9EEDDB355BDD}" type="presOf" srcId="{4701EE66-82F3-214F-BD60-6878F50A85A0}" destId="{4BE6FBB5-5CEE-2A4F-8057-8A1AA1D09539}" srcOrd="1" destOrd="0" presId="urn:microsoft.com/office/officeart/2005/8/layout/hProcess4"/>
    <dgm:cxn modelId="{06F58E3F-C2F5-0449-BCAE-5FA8460D771D}" srcId="{EEA8C7AE-A5BD-F640-8669-4F273EB5DAED}" destId="{33AE627E-ADC2-C44A-9F75-0060FBC115CE}" srcOrd="0" destOrd="0" parTransId="{65AA7AFC-25B2-254F-B233-8423069E7111}" sibTransId="{4C662D9D-1A3C-324C-A919-6653E3E9D9C5}"/>
    <dgm:cxn modelId="{E4F2585E-86A2-FF49-8588-2A8FD20D5C88}" type="presOf" srcId="{A97DE690-E0E6-CC45-8C30-CE58A73B13DD}" destId="{4A3DA57E-CE6A-3547-BC37-6D60A725B62B}" srcOrd="1" destOrd="0" presId="urn:microsoft.com/office/officeart/2005/8/layout/hProcess4"/>
    <dgm:cxn modelId="{96B09B5F-F883-7B4A-A297-DFC6917C7405}" srcId="{BE229878-28AA-7F4B-8871-E09A5E2965A6}" destId="{CE5FA532-6C31-C349-BE4F-61377742813C}" srcOrd="0" destOrd="0" parTransId="{AC4FA247-F1C4-CB4D-9A09-E1D9BA443D27}" sibTransId="{6689B156-751E-D44F-8361-CA25EA02FFCF}"/>
    <dgm:cxn modelId="{CF94A85F-5DB6-8E43-85CF-ECAACD550E08}" type="presOf" srcId="{BE229878-28AA-7F4B-8871-E09A5E2965A6}" destId="{8D3268D4-2CBF-CB46-8C77-109F64CDB581}" srcOrd="0" destOrd="0" presId="urn:microsoft.com/office/officeart/2005/8/layout/hProcess4"/>
    <dgm:cxn modelId="{7C89CF61-8AEE-1A4A-96A4-0AD0B8370344}" srcId="{8884BF44-9179-EF42-80BD-588BE05FF355}" destId="{0F3B4A76-5AC0-E34D-8DEB-56835816DDFA}" srcOrd="0" destOrd="0" parTransId="{13519C45-8ABF-6B48-A354-F21FF3BB1874}" sibTransId="{13765F77-DC2A-BA47-A004-80E0FD3BF8DE}"/>
    <dgm:cxn modelId="{1F7B7866-127F-6F40-A908-562F73D0605E}" srcId="{531DEB2B-9C87-6D4F-AF0E-EAD20E878FCC}" destId="{17A37A8E-A85F-F443-803C-C9E9DFE0F8D9}" srcOrd="1" destOrd="0" parTransId="{550158B0-0936-224F-824E-D5BF7D7D272F}" sibTransId="{656277CA-E55D-514C-9CA1-7F1FA5D2E64B}"/>
    <dgm:cxn modelId="{301AABA1-3057-3147-973C-DC81C13AEAFD}" type="presOf" srcId="{9C645CD6-1E92-DA42-8AC7-1087A80B0C75}" destId="{71473AD1-2B42-7748-BCC4-6BB265A72486}" srcOrd="0" destOrd="0" presId="urn:microsoft.com/office/officeart/2005/8/layout/hProcess4"/>
    <dgm:cxn modelId="{6CB125B8-BE70-A944-B964-0532EAAF7416}" srcId="{D28714AC-D52B-274B-9FA2-96F97B204EE9}" destId="{EEA8C7AE-A5BD-F640-8669-4F273EB5DAED}" srcOrd="3" destOrd="0" parTransId="{3641CA85-5B09-654C-8A0B-BB96A48AD9F4}" sibTransId="{C3714E65-3306-3E47-AD02-4481DA1B34C2}"/>
    <dgm:cxn modelId="{EE3725C6-4EA9-A442-9DB7-E39F826D3CD1}" type="presOf" srcId="{531DEB2B-9C87-6D4F-AF0E-EAD20E878FCC}" destId="{7E1F8ADB-0C20-4644-BDF6-A7C40BF0613A}" srcOrd="0" destOrd="0" presId="urn:microsoft.com/office/officeart/2005/8/layout/hProcess4"/>
    <dgm:cxn modelId="{B353B8C8-F27D-324E-B5DA-A4E1F3E89F15}" type="presOf" srcId="{33AE627E-ADC2-C44A-9F75-0060FBC115CE}" destId="{9031C6D2-8459-8844-8A09-3FD988562CB4}" srcOrd="0" destOrd="0" presId="urn:microsoft.com/office/officeart/2005/8/layout/hProcess4"/>
    <dgm:cxn modelId="{C46367CB-1666-F94D-AF27-EB3D2D75AD24}" type="presOf" srcId="{17A37A8E-A85F-F443-803C-C9E9DFE0F8D9}" destId="{9C8D04DA-2F64-8649-ADB6-B1D6E4C1F31B}" srcOrd="0" destOrd="1" presId="urn:microsoft.com/office/officeart/2005/8/layout/hProcess4"/>
    <dgm:cxn modelId="{870BF8CD-58E7-3846-88B8-2D9343DCA2FE}" type="presOf" srcId="{67472AA5-CFCF-9445-ACFE-F6AE8BA1C471}" destId="{095C62CE-5A23-6B4A-9037-B837FF420CC8}" srcOrd="0" destOrd="0" presId="urn:microsoft.com/office/officeart/2005/8/layout/hProcess4"/>
    <dgm:cxn modelId="{0B6C0BD2-672D-824C-8620-46FEB9E08F79}" srcId="{9C645CD6-1E92-DA42-8AC7-1087A80B0C75}" destId="{4701EE66-82F3-214F-BD60-6878F50A85A0}" srcOrd="0" destOrd="0" parTransId="{3EE605B9-9291-BB4B-AE1C-6E25E10BBEE4}" sibTransId="{55525C14-6DFF-BD4B-A93A-E803F4521563}"/>
    <dgm:cxn modelId="{4285E3D2-B40A-B646-AA89-FD1C7F956773}" type="presOf" srcId="{0F3B4A76-5AC0-E34D-8DEB-56835816DDFA}" destId="{D74D9BFB-CB04-1D46-99A3-0743B1B61DD7}" srcOrd="0" destOrd="0" presId="urn:microsoft.com/office/officeart/2005/8/layout/hProcess4"/>
    <dgm:cxn modelId="{6F579FD4-E234-9A4A-A878-4EC9EA1B22BF}" type="presOf" srcId="{8884BF44-9179-EF42-80BD-588BE05FF355}" destId="{74387517-2210-9847-9061-8DA7AB2A8035}" srcOrd="0" destOrd="0" presId="urn:microsoft.com/office/officeart/2005/8/layout/hProcess4"/>
    <dgm:cxn modelId="{75763BD5-69C1-754A-845E-A3B78776F92A}" type="presOf" srcId="{CE5FA532-6C31-C349-BE4F-61377742813C}" destId="{6A764592-D3D8-DA4B-8E2B-29E92E4C91F8}" srcOrd="1" destOrd="0" presId="urn:microsoft.com/office/officeart/2005/8/layout/hProcess4"/>
    <dgm:cxn modelId="{F36F2ED8-655D-C449-A653-DA8965A84E24}" srcId="{D28714AC-D52B-274B-9FA2-96F97B204EE9}" destId="{531DEB2B-9C87-6D4F-AF0E-EAD20E878FCC}" srcOrd="1" destOrd="0" parTransId="{2C87CE22-1CFB-414D-BAA3-17C924AA4541}" sibTransId="{A37FCB3B-97C5-D948-8AF9-3BC8D4CB2453}"/>
    <dgm:cxn modelId="{09DADCD8-1FF1-D842-B57D-F94B85F20E7A}" type="presOf" srcId="{17A37A8E-A85F-F443-803C-C9E9DFE0F8D9}" destId="{4A3DA57E-CE6A-3547-BC37-6D60A725B62B}" srcOrd="1" destOrd="1" presId="urn:microsoft.com/office/officeart/2005/8/layout/hProcess4"/>
    <dgm:cxn modelId="{DD3EC8E8-54F6-7342-B01D-B73949338009}" srcId="{D28714AC-D52B-274B-9FA2-96F97B204EE9}" destId="{8884BF44-9179-EF42-80BD-588BE05FF355}" srcOrd="4" destOrd="0" parTransId="{E2B93E1B-6BF4-E541-909E-2CBD2BB88C22}" sibTransId="{7766D4E3-151C-F841-B8CF-4CFBA877364E}"/>
    <dgm:cxn modelId="{0E26CAEE-982E-A347-ACB0-D49DD1BBB2C1}" type="presOf" srcId="{C3714E65-3306-3E47-AD02-4481DA1B34C2}" destId="{D1E5A67F-5B0B-9048-8148-F63336011F63}" srcOrd="0" destOrd="0" presId="urn:microsoft.com/office/officeart/2005/8/layout/hProcess4"/>
    <dgm:cxn modelId="{FC57ECF9-24E1-074E-851C-D6138CC4B684}" type="presOf" srcId="{A37FCB3B-97C5-D948-8AF9-3BC8D4CB2453}" destId="{42540FEC-3765-C641-B6C2-F59247381882}" srcOrd="0" destOrd="0" presId="urn:microsoft.com/office/officeart/2005/8/layout/hProcess4"/>
    <dgm:cxn modelId="{A0EA75AC-B994-4C44-ADA4-5B76BEAE6E22}" type="presParOf" srcId="{DC3AA45F-17E6-D84C-960B-1E4CFA45E3BB}" destId="{30EB239D-EA91-D346-BC68-63DA314400E7}" srcOrd="0" destOrd="0" presId="urn:microsoft.com/office/officeart/2005/8/layout/hProcess4"/>
    <dgm:cxn modelId="{A5E527AD-F528-E04C-AD4C-B830505CA03D}" type="presParOf" srcId="{DC3AA45F-17E6-D84C-960B-1E4CFA45E3BB}" destId="{2B461D88-BF74-6B42-A47A-96B40F6A0E2B}" srcOrd="1" destOrd="0" presId="urn:microsoft.com/office/officeart/2005/8/layout/hProcess4"/>
    <dgm:cxn modelId="{F161749F-0E9A-C745-830B-97CCAB75DC9E}" type="presParOf" srcId="{DC3AA45F-17E6-D84C-960B-1E4CFA45E3BB}" destId="{547E9229-1A93-584C-AC99-7BE1CFB176B4}" srcOrd="2" destOrd="0" presId="urn:microsoft.com/office/officeart/2005/8/layout/hProcess4"/>
    <dgm:cxn modelId="{4BBA6511-36E0-0E4A-9C2F-9370AA905779}" type="presParOf" srcId="{547E9229-1A93-584C-AC99-7BE1CFB176B4}" destId="{72183D80-084D-F646-9012-A60BABDC079E}" srcOrd="0" destOrd="0" presId="urn:microsoft.com/office/officeart/2005/8/layout/hProcess4"/>
    <dgm:cxn modelId="{98E10920-0E9A-7643-BAFD-F10F84566ACA}" type="presParOf" srcId="{72183D80-084D-F646-9012-A60BABDC079E}" destId="{5A83B199-6550-6A48-97B6-DAE542549850}" srcOrd="0" destOrd="0" presId="urn:microsoft.com/office/officeart/2005/8/layout/hProcess4"/>
    <dgm:cxn modelId="{13F0589E-AA0D-FD4F-A433-87922472B8E4}" type="presParOf" srcId="{72183D80-084D-F646-9012-A60BABDC079E}" destId="{994B125D-0A5C-7D46-83C8-F204AD13E5C9}" srcOrd="1" destOrd="0" presId="urn:microsoft.com/office/officeart/2005/8/layout/hProcess4"/>
    <dgm:cxn modelId="{5E3E607B-7A43-8945-A3FF-49366C693023}" type="presParOf" srcId="{72183D80-084D-F646-9012-A60BABDC079E}" destId="{6A764592-D3D8-DA4B-8E2B-29E92E4C91F8}" srcOrd="2" destOrd="0" presId="urn:microsoft.com/office/officeart/2005/8/layout/hProcess4"/>
    <dgm:cxn modelId="{2C14166F-8B4D-554A-B0E9-14E9F8297168}" type="presParOf" srcId="{72183D80-084D-F646-9012-A60BABDC079E}" destId="{8D3268D4-2CBF-CB46-8C77-109F64CDB581}" srcOrd="3" destOrd="0" presId="urn:microsoft.com/office/officeart/2005/8/layout/hProcess4"/>
    <dgm:cxn modelId="{DB25AB45-51F1-0149-81FD-D43249BCD7AB}" type="presParOf" srcId="{72183D80-084D-F646-9012-A60BABDC079E}" destId="{0039F766-778E-CB43-AFCB-84613C680386}" srcOrd="4" destOrd="0" presId="urn:microsoft.com/office/officeart/2005/8/layout/hProcess4"/>
    <dgm:cxn modelId="{B0DCC9D1-B780-1546-A91F-6A925A43BD31}" type="presParOf" srcId="{547E9229-1A93-584C-AC99-7BE1CFB176B4}" destId="{6D38356A-B9DA-1443-8182-820CCD47704A}" srcOrd="1" destOrd="0" presId="urn:microsoft.com/office/officeart/2005/8/layout/hProcess4"/>
    <dgm:cxn modelId="{D6E5DE53-2008-064B-8CF1-341FB95D902B}" type="presParOf" srcId="{547E9229-1A93-584C-AC99-7BE1CFB176B4}" destId="{56FBD30B-0BA5-3146-B671-E4B18CFA0B1D}" srcOrd="2" destOrd="0" presId="urn:microsoft.com/office/officeart/2005/8/layout/hProcess4"/>
    <dgm:cxn modelId="{4CD66D91-0DD2-0D4A-9533-E55381BA15F6}" type="presParOf" srcId="{56FBD30B-0BA5-3146-B671-E4B18CFA0B1D}" destId="{9E351968-C129-AB42-82D3-09E3A9B2F308}" srcOrd="0" destOrd="0" presId="urn:microsoft.com/office/officeart/2005/8/layout/hProcess4"/>
    <dgm:cxn modelId="{381E20A8-56FB-2545-8890-ABA48CA04876}" type="presParOf" srcId="{56FBD30B-0BA5-3146-B671-E4B18CFA0B1D}" destId="{9C8D04DA-2F64-8649-ADB6-B1D6E4C1F31B}" srcOrd="1" destOrd="0" presId="urn:microsoft.com/office/officeart/2005/8/layout/hProcess4"/>
    <dgm:cxn modelId="{D8009299-F1F4-5540-ADEB-40C853EEF731}" type="presParOf" srcId="{56FBD30B-0BA5-3146-B671-E4B18CFA0B1D}" destId="{4A3DA57E-CE6A-3547-BC37-6D60A725B62B}" srcOrd="2" destOrd="0" presId="urn:microsoft.com/office/officeart/2005/8/layout/hProcess4"/>
    <dgm:cxn modelId="{6F96F0DD-943A-224E-AC81-9F74CFA33D98}" type="presParOf" srcId="{56FBD30B-0BA5-3146-B671-E4B18CFA0B1D}" destId="{7E1F8ADB-0C20-4644-BDF6-A7C40BF0613A}" srcOrd="3" destOrd="0" presId="urn:microsoft.com/office/officeart/2005/8/layout/hProcess4"/>
    <dgm:cxn modelId="{95B82BC0-5A40-F649-81DC-15AAEE368186}" type="presParOf" srcId="{56FBD30B-0BA5-3146-B671-E4B18CFA0B1D}" destId="{4B7F2322-BB7A-6E40-B241-EF2B2905C2A0}" srcOrd="4" destOrd="0" presId="urn:microsoft.com/office/officeart/2005/8/layout/hProcess4"/>
    <dgm:cxn modelId="{630EDB31-48E0-A242-997C-8466282DA61B}" type="presParOf" srcId="{547E9229-1A93-584C-AC99-7BE1CFB176B4}" destId="{42540FEC-3765-C641-B6C2-F59247381882}" srcOrd="3" destOrd="0" presId="urn:microsoft.com/office/officeart/2005/8/layout/hProcess4"/>
    <dgm:cxn modelId="{7C60AA57-84A0-3D40-BE38-1A441E3E4977}" type="presParOf" srcId="{547E9229-1A93-584C-AC99-7BE1CFB176B4}" destId="{2A22E114-D657-8F44-97FD-91D14ECB2AAD}" srcOrd="4" destOrd="0" presId="urn:microsoft.com/office/officeart/2005/8/layout/hProcess4"/>
    <dgm:cxn modelId="{3C83B0FC-8E3D-8C49-9204-258656929CDB}" type="presParOf" srcId="{2A22E114-D657-8F44-97FD-91D14ECB2AAD}" destId="{90A612ED-1513-7744-99BE-038F20293D77}" srcOrd="0" destOrd="0" presId="urn:microsoft.com/office/officeart/2005/8/layout/hProcess4"/>
    <dgm:cxn modelId="{48CF7E02-8C93-7142-8413-09EAC96264B5}" type="presParOf" srcId="{2A22E114-D657-8F44-97FD-91D14ECB2AAD}" destId="{A1CAE851-F48A-AE4C-A3DB-F386D55CA34C}" srcOrd="1" destOrd="0" presId="urn:microsoft.com/office/officeart/2005/8/layout/hProcess4"/>
    <dgm:cxn modelId="{CD144DDE-5220-6C47-8DAE-1DE7F763872B}" type="presParOf" srcId="{2A22E114-D657-8F44-97FD-91D14ECB2AAD}" destId="{4BE6FBB5-5CEE-2A4F-8057-8A1AA1D09539}" srcOrd="2" destOrd="0" presId="urn:microsoft.com/office/officeart/2005/8/layout/hProcess4"/>
    <dgm:cxn modelId="{7E31377A-B3B8-3D40-A6DD-9FC0C8DFC3EE}" type="presParOf" srcId="{2A22E114-D657-8F44-97FD-91D14ECB2AAD}" destId="{71473AD1-2B42-7748-BCC4-6BB265A72486}" srcOrd="3" destOrd="0" presId="urn:microsoft.com/office/officeart/2005/8/layout/hProcess4"/>
    <dgm:cxn modelId="{3800E002-DFED-BA48-ACF8-AA310BF73872}" type="presParOf" srcId="{2A22E114-D657-8F44-97FD-91D14ECB2AAD}" destId="{BB2EDA3E-9D32-FE47-A0F2-AD2BD7E53710}" srcOrd="4" destOrd="0" presId="urn:microsoft.com/office/officeart/2005/8/layout/hProcess4"/>
    <dgm:cxn modelId="{D26FAF84-B5C7-2842-A8F0-74E80B6F4D7D}" type="presParOf" srcId="{547E9229-1A93-584C-AC99-7BE1CFB176B4}" destId="{095C62CE-5A23-6B4A-9037-B837FF420CC8}" srcOrd="5" destOrd="0" presId="urn:microsoft.com/office/officeart/2005/8/layout/hProcess4"/>
    <dgm:cxn modelId="{DF03B10F-0B63-B443-88CD-A47370956FF4}" type="presParOf" srcId="{547E9229-1A93-584C-AC99-7BE1CFB176B4}" destId="{47A8691A-6FD7-DA4F-8D7A-D39188C4F313}" srcOrd="6" destOrd="0" presId="urn:microsoft.com/office/officeart/2005/8/layout/hProcess4"/>
    <dgm:cxn modelId="{476E8BE9-3E3E-6246-A3FA-02FD6F2C6E0F}" type="presParOf" srcId="{47A8691A-6FD7-DA4F-8D7A-D39188C4F313}" destId="{E54D7A1A-ED31-DC41-84FC-E37CF42EBBFC}" srcOrd="0" destOrd="0" presId="urn:microsoft.com/office/officeart/2005/8/layout/hProcess4"/>
    <dgm:cxn modelId="{A508BA77-302D-9542-B852-D9B9D3490939}" type="presParOf" srcId="{47A8691A-6FD7-DA4F-8D7A-D39188C4F313}" destId="{9031C6D2-8459-8844-8A09-3FD988562CB4}" srcOrd="1" destOrd="0" presId="urn:microsoft.com/office/officeart/2005/8/layout/hProcess4"/>
    <dgm:cxn modelId="{7FC0696F-1317-544F-B2B9-90680B361200}" type="presParOf" srcId="{47A8691A-6FD7-DA4F-8D7A-D39188C4F313}" destId="{491E329B-6BEE-544F-B3B7-18C4D09C6F66}" srcOrd="2" destOrd="0" presId="urn:microsoft.com/office/officeart/2005/8/layout/hProcess4"/>
    <dgm:cxn modelId="{1B82014A-D4E4-CD4F-A0D7-1E6E703349EE}" type="presParOf" srcId="{47A8691A-6FD7-DA4F-8D7A-D39188C4F313}" destId="{6FDBD6D2-160A-FF4B-9F64-8C6F95BC546E}" srcOrd="3" destOrd="0" presId="urn:microsoft.com/office/officeart/2005/8/layout/hProcess4"/>
    <dgm:cxn modelId="{B063B677-F484-1640-9390-553932270401}" type="presParOf" srcId="{47A8691A-6FD7-DA4F-8D7A-D39188C4F313}" destId="{06E39364-0CFD-3449-A874-54490CCC935C}" srcOrd="4" destOrd="0" presId="urn:microsoft.com/office/officeart/2005/8/layout/hProcess4"/>
    <dgm:cxn modelId="{F6086C25-45E4-C245-BB1A-9DB43B88C56D}" type="presParOf" srcId="{547E9229-1A93-584C-AC99-7BE1CFB176B4}" destId="{D1E5A67F-5B0B-9048-8148-F63336011F63}" srcOrd="7" destOrd="0" presId="urn:microsoft.com/office/officeart/2005/8/layout/hProcess4"/>
    <dgm:cxn modelId="{6334ACD8-1C6B-584E-AD21-8B8BED676C89}" type="presParOf" srcId="{547E9229-1A93-584C-AC99-7BE1CFB176B4}" destId="{F0FDB3E0-4BBE-4E47-A2C6-84F86C9E5FA7}" srcOrd="8" destOrd="0" presId="urn:microsoft.com/office/officeart/2005/8/layout/hProcess4"/>
    <dgm:cxn modelId="{C41E318D-3AFB-E24B-B0F3-08A33B624D74}" type="presParOf" srcId="{F0FDB3E0-4BBE-4E47-A2C6-84F86C9E5FA7}" destId="{EE522916-409C-5A48-A535-59459E3AE3EE}" srcOrd="0" destOrd="0" presId="urn:microsoft.com/office/officeart/2005/8/layout/hProcess4"/>
    <dgm:cxn modelId="{CB05AA9F-3C5A-C444-BEB8-0E00F9127376}" type="presParOf" srcId="{F0FDB3E0-4BBE-4E47-A2C6-84F86C9E5FA7}" destId="{D74D9BFB-CB04-1D46-99A3-0743B1B61DD7}" srcOrd="1" destOrd="0" presId="urn:microsoft.com/office/officeart/2005/8/layout/hProcess4"/>
    <dgm:cxn modelId="{17C2CB8C-5B0C-A64B-A56A-8CB06C36677B}" type="presParOf" srcId="{F0FDB3E0-4BBE-4E47-A2C6-84F86C9E5FA7}" destId="{434A8CAF-EFA8-484E-9D47-41D271E23CBB}" srcOrd="2" destOrd="0" presId="urn:microsoft.com/office/officeart/2005/8/layout/hProcess4"/>
    <dgm:cxn modelId="{EAEC0985-1B7C-2040-91B6-85780A433C6A}" type="presParOf" srcId="{F0FDB3E0-4BBE-4E47-A2C6-84F86C9E5FA7}" destId="{74387517-2210-9847-9061-8DA7AB2A8035}" srcOrd="3" destOrd="0" presId="urn:microsoft.com/office/officeart/2005/8/layout/hProcess4"/>
    <dgm:cxn modelId="{D24DEBE7-EA78-8644-8890-D0D3929CEF78}" type="presParOf" srcId="{F0FDB3E0-4BBE-4E47-A2C6-84F86C9E5FA7}" destId="{283127DE-9A0E-9149-8E55-F54A77EF9078}" srcOrd="4" destOrd="0" presId="urn:microsoft.com/office/officeart/2005/8/layout/hProcess4"/>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4BFB2A5-DA05-174E-B799-BBE2992CEFC1}" type="doc">
      <dgm:prSet loTypeId="urn:microsoft.com/office/officeart/2005/8/layout/cycle2" loCatId="" qsTypeId="urn:microsoft.com/office/officeart/2005/8/quickstyle/simple1" qsCatId="simple" csTypeId="urn:microsoft.com/office/officeart/2005/8/colors/accent1_2" csCatId="accent1" phldr="1"/>
      <dgm:spPr/>
      <dgm:t>
        <a:bodyPr/>
        <a:lstStyle/>
        <a:p>
          <a:endParaRPr lang="es-MX"/>
        </a:p>
      </dgm:t>
    </dgm:pt>
    <dgm:pt modelId="{9373CFAC-D7A3-3648-9C4C-D48C3F91D4A3}">
      <dgm:prSet phldrT="[Texto]"/>
      <dgm:spPr/>
      <dgm:t>
        <a:bodyPr/>
        <a:lstStyle/>
        <a:p>
          <a:r>
            <a:rPr lang="es-MX" dirty="0"/>
            <a:t>Medicina</a:t>
          </a:r>
        </a:p>
      </dgm:t>
    </dgm:pt>
    <dgm:pt modelId="{FAE5287C-A082-B94E-B955-7557C2391548}" type="parTrans" cxnId="{DEF2710D-211B-714F-9782-49C57995BAE8}">
      <dgm:prSet/>
      <dgm:spPr/>
      <dgm:t>
        <a:bodyPr/>
        <a:lstStyle/>
        <a:p>
          <a:endParaRPr lang="es-MX"/>
        </a:p>
      </dgm:t>
    </dgm:pt>
    <dgm:pt modelId="{C0110C2F-7BF9-374E-9CDB-84E03E530EF8}" type="sibTrans" cxnId="{DEF2710D-211B-714F-9782-49C57995BAE8}">
      <dgm:prSet/>
      <dgm:spPr/>
      <dgm:t>
        <a:bodyPr/>
        <a:lstStyle/>
        <a:p>
          <a:endParaRPr lang="es-MX"/>
        </a:p>
      </dgm:t>
    </dgm:pt>
    <dgm:pt modelId="{FE472491-7552-C549-8FAB-0894FF4F667E}">
      <dgm:prSet phldrT="[Texto]"/>
      <dgm:spPr/>
      <dgm:t>
        <a:bodyPr/>
        <a:lstStyle/>
        <a:p>
          <a:r>
            <a:rPr lang="es-MX" dirty="0"/>
            <a:t>Astronomia</a:t>
          </a:r>
        </a:p>
      </dgm:t>
    </dgm:pt>
    <dgm:pt modelId="{73037490-AC7B-E849-9C06-2E53D7D2E805}" type="parTrans" cxnId="{8BDFA57F-C858-8743-BE01-66D80647ACF6}">
      <dgm:prSet/>
      <dgm:spPr/>
      <dgm:t>
        <a:bodyPr/>
        <a:lstStyle/>
        <a:p>
          <a:endParaRPr lang="es-MX"/>
        </a:p>
      </dgm:t>
    </dgm:pt>
    <dgm:pt modelId="{328694C8-1DBD-0A48-B500-A0A1932DA94A}" type="sibTrans" cxnId="{8BDFA57F-C858-8743-BE01-66D80647ACF6}">
      <dgm:prSet/>
      <dgm:spPr/>
      <dgm:t>
        <a:bodyPr/>
        <a:lstStyle/>
        <a:p>
          <a:endParaRPr lang="es-MX"/>
        </a:p>
      </dgm:t>
    </dgm:pt>
    <dgm:pt modelId="{BC950DCD-BA3A-9A4C-8F0E-2135DC6775AC}">
      <dgm:prSet phldrT="[Texto]"/>
      <dgm:spPr/>
      <dgm:t>
        <a:bodyPr/>
        <a:lstStyle/>
        <a:p>
          <a:r>
            <a:rPr lang="es-MX" dirty="0"/>
            <a:t>Ocio</a:t>
          </a:r>
        </a:p>
      </dgm:t>
    </dgm:pt>
    <dgm:pt modelId="{B3A76D82-896D-6646-AE5B-62181052B85D}" type="parTrans" cxnId="{64A7DABB-A364-774B-B19A-D24FC1A681EA}">
      <dgm:prSet/>
      <dgm:spPr/>
      <dgm:t>
        <a:bodyPr/>
        <a:lstStyle/>
        <a:p>
          <a:endParaRPr lang="es-MX"/>
        </a:p>
      </dgm:t>
    </dgm:pt>
    <dgm:pt modelId="{0BA228B7-64C1-644C-B663-8E4B025B9E49}" type="sibTrans" cxnId="{64A7DABB-A364-774B-B19A-D24FC1A681EA}">
      <dgm:prSet/>
      <dgm:spPr/>
      <dgm:t>
        <a:bodyPr/>
        <a:lstStyle/>
        <a:p>
          <a:endParaRPr lang="es-MX"/>
        </a:p>
      </dgm:t>
    </dgm:pt>
    <dgm:pt modelId="{27F17A45-E2F4-5E46-9F23-E0F626E0D024}">
      <dgm:prSet phldrT="[Texto]"/>
      <dgm:spPr/>
      <dgm:t>
        <a:bodyPr/>
        <a:lstStyle/>
        <a:p>
          <a:r>
            <a:rPr lang="es-MX" dirty="0"/>
            <a:t>Astronomia</a:t>
          </a:r>
        </a:p>
      </dgm:t>
    </dgm:pt>
    <dgm:pt modelId="{E4B18389-707B-1449-AD8D-112FEBF617A5}" type="parTrans" cxnId="{2A6E258D-66DB-684A-B670-241EB6A7469A}">
      <dgm:prSet/>
      <dgm:spPr/>
      <dgm:t>
        <a:bodyPr/>
        <a:lstStyle/>
        <a:p>
          <a:endParaRPr lang="es-MX"/>
        </a:p>
      </dgm:t>
    </dgm:pt>
    <dgm:pt modelId="{D99F4FDF-640D-F846-B366-8031D4B41B95}" type="sibTrans" cxnId="{2A6E258D-66DB-684A-B670-241EB6A7469A}">
      <dgm:prSet/>
      <dgm:spPr/>
      <dgm:t>
        <a:bodyPr/>
        <a:lstStyle/>
        <a:p>
          <a:endParaRPr lang="es-MX"/>
        </a:p>
      </dgm:t>
    </dgm:pt>
    <dgm:pt modelId="{E1F735FD-8975-4F45-85B1-3260FA266DC3}">
      <dgm:prSet phldrT="[Texto]"/>
      <dgm:spPr/>
      <dgm:t>
        <a:bodyPr/>
        <a:lstStyle/>
        <a:p>
          <a:r>
            <a:rPr lang="es-MX" dirty="0"/>
            <a:t>Seguridad</a:t>
          </a:r>
        </a:p>
      </dgm:t>
    </dgm:pt>
    <dgm:pt modelId="{D09ED290-324A-8A44-8292-C4AA3701AF3F}" type="parTrans" cxnId="{A29FFAB7-DFBF-7C4A-A56D-1AF795E3625D}">
      <dgm:prSet/>
      <dgm:spPr/>
      <dgm:t>
        <a:bodyPr/>
        <a:lstStyle/>
        <a:p>
          <a:endParaRPr lang="es-MX"/>
        </a:p>
      </dgm:t>
    </dgm:pt>
    <dgm:pt modelId="{8BA2AEF7-CA7D-D94F-B4BD-6F3C2C0CD9BC}" type="sibTrans" cxnId="{A29FFAB7-DFBF-7C4A-A56D-1AF795E3625D}">
      <dgm:prSet/>
      <dgm:spPr/>
      <dgm:t>
        <a:bodyPr/>
        <a:lstStyle/>
        <a:p>
          <a:endParaRPr lang="es-MX"/>
        </a:p>
      </dgm:t>
    </dgm:pt>
    <dgm:pt modelId="{BD836F7E-17CA-E847-A48D-35263DFD2FCA}" type="pres">
      <dgm:prSet presAssocID="{64BFB2A5-DA05-174E-B799-BBE2992CEFC1}" presName="cycle" presStyleCnt="0">
        <dgm:presLayoutVars>
          <dgm:dir/>
          <dgm:resizeHandles val="exact"/>
        </dgm:presLayoutVars>
      </dgm:prSet>
      <dgm:spPr/>
    </dgm:pt>
    <dgm:pt modelId="{325E448C-B1C2-C944-959D-A7F3C573D0CD}" type="pres">
      <dgm:prSet presAssocID="{9373CFAC-D7A3-3648-9C4C-D48C3F91D4A3}" presName="node" presStyleLbl="node1" presStyleIdx="0" presStyleCnt="5" custRadScaleRad="100098" custRadScaleInc="0">
        <dgm:presLayoutVars>
          <dgm:bulletEnabled val="1"/>
        </dgm:presLayoutVars>
      </dgm:prSet>
      <dgm:spPr/>
    </dgm:pt>
    <dgm:pt modelId="{A6787A00-DC22-EE41-8098-D40F2420A23C}" type="pres">
      <dgm:prSet presAssocID="{C0110C2F-7BF9-374E-9CDB-84E03E530EF8}" presName="sibTrans" presStyleLbl="sibTrans2D1" presStyleIdx="0" presStyleCnt="5"/>
      <dgm:spPr/>
    </dgm:pt>
    <dgm:pt modelId="{2C6C6807-F6F3-A042-8380-2A8AB6B029D6}" type="pres">
      <dgm:prSet presAssocID="{C0110C2F-7BF9-374E-9CDB-84E03E530EF8}" presName="connectorText" presStyleLbl="sibTrans2D1" presStyleIdx="0" presStyleCnt="5"/>
      <dgm:spPr/>
    </dgm:pt>
    <dgm:pt modelId="{2AF1501D-CDF2-094B-A5B3-AF32CDC3BF04}" type="pres">
      <dgm:prSet presAssocID="{FE472491-7552-C549-8FAB-0894FF4F667E}" presName="node" presStyleLbl="node1" presStyleIdx="1" presStyleCnt="5">
        <dgm:presLayoutVars>
          <dgm:bulletEnabled val="1"/>
        </dgm:presLayoutVars>
      </dgm:prSet>
      <dgm:spPr/>
    </dgm:pt>
    <dgm:pt modelId="{734C2632-7855-AA41-8994-446D11F8612B}" type="pres">
      <dgm:prSet presAssocID="{328694C8-1DBD-0A48-B500-A0A1932DA94A}" presName="sibTrans" presStyleLbl="sibTrans2D1" presStyleIdx="1" presStyleCnt="5"/>
      <dgm:spPr/>
    </dgm:pt>
    <dgm:pt modelId="{B568EE66-A0FA-0542-99F6-AAE7B4233B21}" type="pres">
      <dgm:prSet presAssocID="{328694C8-1DBD-0A48-B500-A0A1932DA94A}" presName="connectorText" presStyleLbl="sibTrans2D1" presStyleIdx="1" presStyleCnt="5"/>
      <dgm:spPr/>
    </dgm:pt>
    <dgm:pt modelId="{3CA5087D-C8FA-8D44-BF61-31B5345DB1C6}" type="pres">
      <dgm:prSet presAssocID="{BC950DCD-BA3A-9A4C-8F0E-2135DC6775AC}" presName="node" presStyleLbl="node1" presStyleIdx="2" presStyleCnt="5">
        <dgm:presLayoutVars>
          <dgm:bulletEnabled val="1"/>
        </dgm:presLayoutVars>
      </dgm:prSet>
      <dgm:spPr/>
    </dgm:pt>
    <dgm:pt modelId="{22FD7F6F-5E0D-2B45-A66A-2F608F106EF3}" type="pres">
      <dgm:prSet presAssocID="{0BA228B7-64C1-644C-B663-8E4B025B9E49}" presName="sibTrans" presStyleLbl="sibTrans2D1" presStyleIdx="2" presStyleCnt="5"/>
      <dgm:spPr/>
    </dgm:pt>
    <dgm:pt modelId="{A18AEC3B-75E4-8649-905A-A229E5D0D34C}" type="pres">
      <dgm:prSet presAssocID="{0BA228B7-64C1-644C-B663-8E4B025B9E49}" presName="connectorText" presStyleLbl="sibTrans2D1" presStyleIdx="2" presStyleCnt="5"/>
      <dgm:spPr/>
    </dgm:pt>
    <dgm:pt modelId="{C882E1EE-A96C-5549-8CCF-A26EFFE1D5F5}" type="pres">
      <dgm:prSet presAssocID="{27F17A45-E2F4-5E46-9F23-E0F626E0D024}" presName="node" presStyleLbl="node1" presStyleIdx="3" presStyleCnt="5">
        <dgm:presLayoutVars>
          <dgm:bulletEnabled val="1"/>
        </dgm:presLayoutVars>
      </dgm:prSet>
      <dgm:spPr/>
    </dgm:pt>
    <dgm:pt modelId="{B048243E-B0F7-254B-8EE3-21A3C1A16603}" type="pres">
      <dgm:prSet presAssocID="{D99F4FDF-640D-F846-B366-8031D4B41B95}" presName="sibTrans" presStyleLbl="sibTrans2D1" presStyleIdx="3" presStyleCnt="5"/>
      <dgm:spPr/>
    </dgm:pt>
    <dgm:pt modelId="{672E4467-8398-9A4C-B939-6DFC59AF8F94}" type="pres">
      <dgm:prSet presAssocID="{D99F4FDF-640D-F846-B366-8031D4B41B95}" presName="connectorText" presStyleLbl="sibTrans2D1" presStyleIdx="3" presStyleCnt="5"/>
      <dgm:spPr/>
    </dgm:pt>
    <dgm:pt modelId="{3F8F2C52-045A-3A40-8B94-C94DECD3E088}" type="pres">
      <dgm:prSet presAssocID="{E1F735FD-8975-4F45-85B1-3260FA266DC3}" presName="node" presStyleLbl="node1" presStyleIdx="4" presStyleCnt="5">
        <dgm:presLayoutVars>
          <dgm:bulletEnabled val="1"/>
        </dgm:presLayoutVars>
      </dgm:prSet>
      <dgm:spPr/>
    </dgm:pt>
    <dgm:pt modelId="{712AE284-720E-6A42-AA58-1656CAFA0E5E}" type="pres">
      <dgm:prSet presAssocID="{8BA2AEF7-CA7D-D94F-B4BD-6F3C2C0CD9BC}" presName="sibTrans" presStyleLbl="sibTrans2D1" presStyleIdx="4" presStyleCnt="5"/>
      <dgm:spPr/>
    </dgm:pt>
    <dgm:pt modelId="{D78FDDC4-2AF6-744E-8009-01439A28BCB9}" type="pres">
      <dgm:prSet presAssocID="{8BA2AEF7-CA7D-D94F-B4BD-6F3C2C0CD9BC}" presName="connectorText" presStyleLbl="sibTrans2D1" presStyleIdx="4" presStyleCnt="5"/>
      <dgm:spPr/>
    </dgm:pt>
  </dgm:ptLst>
  <dgm:cxnLst>
    <dgm:cxn modelId="{773F0109-CF53-334F-AB4D-AB0F37AC6DE8}" type="presOf" srcId="{FE472491-7552-C549-8FAB-0894FF4F667E}" destId="{2AF1501D-CDF2-094B-A5B3-AF32CDC3BF04}" srcOrd="0" destOrd="0" presId="urn:microsoft.com/office/officeart/2005/8/layout/cycle2"/>
    <dgm:cxn modelId="{2007CC0C-321B-0C4C-B68D-1A4445A6631E}" type="presOf" srcId="{64BFB2A5-DA05-174E-B799-BBE2992CEFC1}" destId="{BD836F7E-17CA-E847-A48D-35263DFD2FCA}" srcOrd="0" destOrd="0" presId="urn:microsoft.com/office/officeart/2005/8/layout/cycle2"/>
    <dgm:cxn modelId="{DEF2710D-211B-714F-9782-49C57995BAE8}" srcId="{64BFB2A5-DA05-174E-B799-BBE2992CEFC1}" destId="{9373CFAC-D7A3-3648-9C4C-D48C3F91D4A3}" srcOrd="0" destOrd="0" parTransId="{FAE5287C-A082-B94E-B955-7557C2391548}" sibTransId="{C0110C2F-7BF9-374E-9CDB-84E03E530EF8}"/>
    <dgm:cxn modelId="{B15D3E0E-4245-134D-AB13-B601332C61C0}" type="presOf" srcId="{8BA2AEF7-CA7D-D94F-B4BD-6F3C2C0CD9BC}" destId="{D78FDDC4-2AF6-744E-8009-01439A28BCB9}" srcOrd="1" destOrd="0" presId="urn:microsoft.com/office/officeart/2005/8/layout/cycle2"/>
    <dgm:cxn modelId="{683CCF10-7A30-6F4E-A36B-58526FCDA112}" type="presOf" srcId="{0BA228B7-64C1-644C-B663-8E4B025B9E49}" destId="{22FD7F6F-5E0D-2B45-A66A-2F608F106EF3}" srcOrd="0" destOrd="0" presId="urn:microsoft.com/office/officeart/2005/8/layout/cycle2"/>
    <dgm:cxn modelId="{B5A98B15-96D5-E145-8984-DA2AA3DB33FF}" type="presOf" srcId="{9373CFAC-D7A3-3648-9C4C-D48C3F91D4A3}" destId="{325E448C-B1C2-C944-959D-A7F3C573D0CD}" srcOrd="0" destOrd="0" presId="urn:microsoft.com/office/officeart/2005/8/layout/cycle2"/>
    <dgm:cxn modelId="{18C6A61B-621F-3F4E-A955-D34E10E53824}" type="presOf" srcId="{328694C8-1DBD-0A48-B500-A0A1932DA94A}" destId="{B568EE66-A0FA-0542-99F6-AAE7B4233B21}" srcOrd="1" destOrd="0" presId="urn:microsoft.com/office/officeart/2005/8/layout/cycle2"/>
    <dgm:cxn modelId="{68912A46-AF1E-BA4F-8C1D-C5CF17E925AF}" type="presOf" srcId="{8BA2AEF7-CA7D-D94F-B4BD-6F3C2C0CD9BC}" destId="{712AE284-720E-6A42-AA58-1656CAFA0E5E}" srcOrd="0" destOrd="0" presId="urn:microsoft.com/office/officeart/2005/8/layout/cycle2"/>
    <dgm:cxn modelId="{0F310152-7404-2042-8ED3-A21479893073}" type="presOf" srcId="{C0110C2F-7BF9-374E-9CDB-84E03E530EF8}" destId="{A6787A00-DC22-EE41-8098-D40F2420A23C}" srcOrd="0" destOrd="0" presId="urn:microsoft.com/office/officeart/2005/8/layout/cycle2"/>
    <dgm:cxn modelId="{18F5EF58-472C-D248-ADCD-744E1067ACF8}" type="presOf" srcId="{D99F4FDF-640D-F846-B366-8031D4B41B95}" destId="{B048243E-B0F7-254B-8EE3-21A3C1A16603}" srcOrd="0" destOrd="0" presId="urn:microsoft.com/office/officeart/2005/8/layout/cycle2"/>
    <dgm:cxn modelId="{8BDFA57F-C858-8743-BE01-66D80647ACF6}" srcId="{64BFB2A5-DA05-174E-B799-BBE2992CEFC1}" destId="{FE472491-7552-C549-8FAB-0894FF4F667E}" srcOrd="1" destOrd="0" parTransId="{73037490-AC7B-E849-9C06-2E53D7D2E805}" sibTransId="{328694C8-1DBD-0A48-B500-A0A1932DA94A}"/>
    <dgm:cxn modelId="{7606BA83-39DE-DE4D-8A42-E5F3FF1EBD0B}" type="presOf" srcId="{328694C8-1DBD-0A48-B500-A0A1932DA94A}" destId="{734C2632-7855-AA41-8994-446D11F8612B}" srcOrd="0" destOrd="0" presId="urn:microsoft.com/office/officeart/2005/8/layout/cycle2"/>
    <dgm:cxn modelId="{D58CAD88-CFE1-134C-A103-7C7FEE51E20C}" type="presOf" srcId="{D99F4FDF-640D-F846-B366-8031D4B41B95}" destId="{672E4467-8398-9A4C-B939-6DFC59AF8F94}" srcOrd="1" destOrd="0" presId="urn:microsoft.com/office/officeart/2005/8/layout/cycle2"/>
    <dgm:cxn modelId="{2A6E258D-66DB-684A-B670-241EB6A7469A}" srcId="{64BFB2A5-DA05-174E-B799-BBE2992CEFC1}" destId="{27F17A45-E2F4-5E46-9F23-E0F626E0D024}" srcOrd="3" destOrd="0" parTransId="{E4B18389-707B-1449-AD8D-112FEBF617A5}" sibTransId="{D99F4FDF-640D-F846-B366-8031D4B41B95}"/>
    <dgm:cxn modelId="{3029DB98-7B6B-E84F-A8D8-11B4AB99744A}" type="presOf" srcId="{E1F735FD-8975-4F45-85B1-3260FA266DC3}" destId="{3F8F2C52-045A-3A40-8B94-C94DECD3E088}" srcOrd="0" destOrd="0" presId="urn:microsoft.com/office/officeart/2005/8/layout/cycle2"/>
    <dgm:cxn modelId="{FE83D89A-9D9B-EB49-8205-E0CCCF2BFB9A}" type="presOf" srcId="{C0110C2F-7BF9-374E-9CDB-84E03E530EF8}" destId="{2C6C6807-F6F3-A042-8380-2A8AB6B029D6}" srcOrd="1" destOrd="0" presId="urn:microsoft.com/office/officeart/2005/8/layout/cycle2"/>
    <dgm:cxn modelId="{83732E9D-AFA3-2E4A-AB4D-03A5197AC39E}" type="presOf" srcId="{27F17A45-E2F4-5E46-9F23-E0F626E0D024}" destId="{C882E1EE-A96C-5549-8CCF-A26EFFE1D5F5}" srcOrd="0" destOrd="0" presId="urn:microsoft.com/office/officeart/2005/8/layout/cycle2"/>
    <dgm:cxn modelId="{6BA36FAB-04FB-9A41-A87E-2C3B254D5949}" type="presOf" srcId="{BC950DCD-BA3A-9A4C-8F0E-2135DC6775AC}" destId="{3CA5087D-C8FA-8D44-BF61-31B5345DB1C6}" srcOrd="0" destOrd="0" presId="urn:microsoft.com/office/officeart/2005/8/layout/cycle2"/>
    <dgm:cxn modelId="{C50173AB-2E4B-FD4A-8071-783684EC9621}" type="presOf" srcId="{0BA228B7-64C1-644C-B663-8E4B025B9E49}" destId="{A18AEC3B-75E4-8649-905A-A229E5D0D34C}" srcOrd="1" destOrd="0" presId="urn:microsoft.com/office/officeart/2005/8/layout/cycle2"/>
    <dgm:cxn modelId="{A29FFAB7-DFBF-7C4A-A56D-1AF795E3625D}" srcId="{64BFB2A5-DA05-174E-B799-BBE2992CEFC1}" destId="{E1F735FD-8975-4F45-85B1-3260FA266DC3}" srcOrd="4" destOrd="0" parTransId="{D09ED290-324A-8A44-8292-C4AA3701AF3F}" sibTransId="{8BA2AEF7-CA7D-D94F-B4BD-6F3C2C0CD9BC}"/>
    <dgm:cxn modelId="{64A7DABB-A364-774B-B19A-D24FC1A681EA}" srcId="{64BFB2A5-DA05-174E-B799-BBE2992CEFC1}" destId="{BC950DCD-BA3A-9A4C-8F0E-2135DC6775AC}" srcOrd="2" destOrd="0" parTransId="{B3A76D82-896D-6646-AE5B-62181052B85D}" sibTransId="{0BA228B7-64C1-644C-B663-8E4B025B9E49}"/>
    <dgm:cxn modelId="{0C54CD75-AE8B-2B4F-B25E-49520F286F8B}" type="presParOf" srcId="{BD836F7E-17CA-E847-A48D-35263DFD2FCA}" destId="{325E448C-B1C2-C944-959D-A7F3C573D0CD}" srcOrd="0" destOrd="0" presId="urn:microsoft.com/office/officeart/2005/8/layout/cycle2"/>
    <dgm:cxn modelId="{943C5B4C-3437-F146-A490-A012BEDD07C9}" type="presParOf" srcId="{BD836F7E-17CA-E847-A48D-35263DFD2FCA}" destId="{A6787A00-DC22-EE41-8098-D40F2420A23C}" srcOrd="1" destOrd="0" presId="urn:microsoft.com/office/officeart/2005/8/layout/cycle2"/>
    <dgm:cxn modelId="{3C36502F-A993-E244-8545-4AFBAC3EC25E}" type="presParOf" srcId="{A6787A00-DC22-EE41-8098-D40F2420A23C}" destId="{2C6C6807-F6F3-A042-8380-2A8AB6B029D6}" srcOrd="0" destOrd="0" presId="urn:microsoft.com/office/officeart/2005/8/layout/cycle2"/>
    <dgm:cxn modelId="{C2724878-0032-134D-ABF5-CA75F44A1E04}" type="presParOf" srcId="{BD836F7E-17CA-E847-A48D-35263DFD2FCA}" destId="{2AF1501D-CDF2-094B-A5B3-AF32CDC3BF04}" srcOrd="2" destOrd="0" presId="urn:microsoft.com/office/officeart/2005/8/layout/cycle2"/>
    <dgm:cxn modelId="{EEB7E9BB-67F2-4649-810A-703C935E40F1}" type="presParOf" srcId="{BD836F7E-17CA-E847-A48D-35263DFD2FCA}" destId="{734C2632-7855-AA41-8994-446D11F8612B}" srcOrd="3" destOrd="0" presId="urn:microsoft.com/office/officeart/2005/8/layout/cycle2"/>
    <dgm:cxn modelId="{4A6B72C7-5880-064C-B78A-40426217E306}" type="presParOf" srcId="{734C2632-7855-AA41-8994-446D11F8612B}" destId="{B568EE66-A0FA-0542-99F6-AAE7B4233B21}" srcOrd="0" destOrd="0" presId="urn:microsoft.com/office/officeart/2005/8/layout/cycle2"/>
    <dgm:cxn modelId="{604ECF25-745B-E24C-AB10-C9E1FB323BC6}" type="presParOf" srcId="{BD836F7E-17CA-E847-A48D-35263DFD2FCA}" destId="{3CA5087D-C8FA-8D44-BF61-31B5345DB1C6}" srcOrd="4" destOrd="0" presId="urn:microsoft.com/office/officeart/2005/8/layout/cycle2"/>
    <dgm:cxn modelId="{9182E3FC-C613-D245-87D5-5EC88F8083D4}" type="presParOf" srcId="{BD836F7E-17CA-E847-A48D-35263DFD2FCA}" destId="{22FD7F6F-5E0D-2B45-A66A-2F608F106EF3}" srcOrd="5" destOrd="0" presId="urn:microsoft.com/office/officeart/2005/8/layout/cycle2"/>
    <dgm:cxn modelId="{9F830C6A-74EA-5F46-B7E0-AE76AB62E1AE}" type="presParOf" srcId="{22FD7F6F-5E0D-2B45-A66A-2F608F106EF3}" destId="{A18AEC3B-75E4-8649-905A-A229E5D0D34C}" srcOrd="0" destOrd="0" presId="urn:microsoft.com/office/officeart/2005/8/layout/cycle2"/>
    <dgm:cxn modelId="{91F5E6F8-7842-AD4D-A700-55CB7B55C400}" type="presParOf" srcId="{BD836F7E-17CA-E847-A48D-35263DFD2FCA}" destId="{C882E1EE-A96C-5549-8CCF-A26EFFE1D5F5}" srcOrd="6" destOrd="0" presId="urn:microsoft.com/office/officeart/2005/8/layout/cycle2"/>
    <dgm:cxn modelId="{D43667C7-7D7F-1D40-9FC7-1B3BC99FAC5F}" type="presParOf" srcId="{BD836F7E-17CA-E847-A48D-35263DFD2FCA}" destId="{B048243E-B0F7-254B-8EE3-21A3C1A16603}" srcOrd="7" destOrd="0" presId="urn:microsoft.com/office/officeart/2005/8/layout/cycle2"/>
    <dgm:cxn modelId="{ACC26553-4DAD-6145-A5FA-696284460703}" type="presParOf" srcId="{B048243E-B0F7-254B-8EE3-21A3C1A16603}" destId="{672E4467-8398-9A4C-B939-6DFC59AF8F94}" srcOrd="0" destOrd="0" presId="urn:microsoft.com/office/officeart/2005/8/layout/cycle2"/>
    <dgm:cxn modelId="{0BE253CB-3FAF-C149-B877-2074C6330F38}" type="presParOf" srcId="{BD836F7E-17CA-E847-A48D-35263DFD2FCA}" destId="{3F8F2C52-045A-3A40-8B94-C94DECD3E088}" srcOrd="8" destOrd="0" presId="urn:microsoft.com/office/officeart/2005/8/layout/cycle2"/>
    <dgm:cxn modelId="{A6DBC27A-F79D-8C43-B21B-DFBD025EF776}" type="presParOf" srcId="{BD836F7E-17CA-E847-A48D-35263DFD2FCA}" destId="{712AE284-720E-6A42-AA58-1656CAFA0E5E}" srcOrd="9" destOrd="0" presId="urn:microsoft.com/office/officeart/2005/8/layout/cycle2"/>
    <dgm:cxn modelId="{714BA2C9-F0D0-4446-A130-AD1C656A0085}" type="presParOf" srcId="{712AE284-720E-6A42-AA58-1656CAFA0E5E}" destId="{D78FDDC4-2AF6-744E-8009-01439A28BCB9}" srcOrd="0" destOrd="0" presId="urn:microsoft.com/office/officeart/2005/8/layout/cycle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4B125D-0A5C-7D46-83C8-F204AD13E5C9}">
      <dsp:nvSpPr>
        <dsp:cNvPr id="0" name=""/>
        <dsp:cNvSpPr/>
      </dsp:nvSpPr>
      <dsp:spPr>
        <a:xfrm>
          <a:off x="1023" y="2074068"/>
          <a:ext cx="1540425" cy="127052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s-MX" sz="1500" kern="1200" dirty="0"/>
            <a:t>Detección de enfermedades</a:t>
          </a:r>
        </a:p>
      </dsp:txBody>
      <dsp:txXfrm>
        <a:off x="30261" y="2103306"/>
        <a:ext cx="1481949" cy="939796"/>
      </dsp:txXfrm>
    </dsp:sp>
    <dsp:sp modelId="{6D38356A-B9DA-1443-8182-820CCD47704A}">
      <dsp:nvSpPr>
        <dsp:cNvPr id="0" name=""/>
        <dsp:cNvSpPr/>
      </dsp:nvSpPr>
      <dsp:spPr>
        <a:xfrm>
          <a:off x="875382" y="2407844"/>
          <a:ext cx="1652749" cy="1652749"/>
        </a:xfrm>
        <a:prstGeom prst="leftCircularArrow">
          <a:avLst>
            <a:gd name="adj1" fmla="val 2878"/>
            <a:gd name="adj2" fmla="val 351836"/>
            <a:gd name="adj3" fmla="val 2127347"/>
            <a:gd name="adj4" fmla="val 9024489"/>
            <a:gd name="adj5" fmla="val 335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D3268D4-2CBF-CB46-8C77-109F64CDB581}">
      <dsp:nvSpPr>
        <dsp:cNvPr id="0" name=""/>
        <dsp:cNvSpPr/>
      </dsp:nvSpPr>
      <dsp:spPr>
        <a:xfrm>
          <a:off x="343340" y="3072341"/>
          <a:ext cx="1369267" cy="54451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s-MX" sz="1400" kern="1200" dirty="0"/>
            <a:t>Medicina</a:t>
          </a:r>
        </a:p>
      </dsp:txBody>
      <dsp:txXfrm>
        <a:off x="359288" y="3088289"/>
        <a:ext cx="1337371" cy="512616"/>
      </dsp:txXfrm>
    </dsp:sp>
    <dsp:sp modelId="{9C8D04DA-2F64-8649-ADB6-B1D6E4C1F31B}">
      <dsp:nvSpPr>
        <dsp:cNvPr id="0" name=""/>
        <dsp:cNvSpPr/>
      </dsp:nvSpPr>
      <dsp:spPr>
        <a:xfrm>
          <a:off x="1939086" y="2074068"/>
          <a:ext cx="1540425" cy="127052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s-MX" sz="1500" kern="1200" dirty="0"/>
            <a:t>Control de procesos</a:t>
          </a:r>
        </a:p>
        <a:p>
          <a:pPr marL="114300" lvl="1" indent="-114300" algn="l" defTabSz="666750">
            <a:lnSpc>
              <a:spcPct val="90000"/>
            </a:lnSpc>
            <a:spcBef>
              <a:spcPct val="0"/>
            </a:spcBef>
            <a:spcAft>
              <a:spcPct val="15000"/>
            </a:spcAft>
            <a:buChar char="•"/>
          </a:pPr>
          <a:r>
            <a:rPr lang="es-MX" sz="1500" kern="1200" dirty="0"/>
            <a:t>Clasificación e inspección</a:t>
          </a:r>
        </a:p>
      </dsp:txBody>
      <dsp:txXfrm>
        <a:off x="1968324" y="2375563"/>
        <a:ext cx="1481949" cy="939796"/>
      </dsp:txXfrm>
    </dsp:sp>
    <dsp:sp modelId="{42540FEC-3765-C641-B6C2-F59247381882}">
      <dsp:nvSpPr>
        <dsp:cNvPr id="0" name=""/>
        <dsp:cNvSpPr/>
      </dsp:nvSpPr>
      <dsp:spPr>
        <a:xfrm>
          <a:off x="2800608" y="1308256"/>
          <a:ext cx="1849581" cy="1849581"/>
        </a:xfrm>
        <a:prstGeom prst="circularArrow">
          <a:avLst>
            <a:gd name="adj1" fmla="val 2571"/>
            <a:gd name="adj2" fmla="val 312156"/>
            <a:gd name="adj3" fmla="val 19512333"/>
            <a:gd name="adj4" fmla="val 12575511"/>
            <a:gd name="adj5" fmla="val 3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E1F8ADB-0C20-4644-BDF6-A7C40BF0613A}">
      <dsp:nvSpPr>
        <dsp:cNvPr id="0" name=""/>
        <dsp:cNvSpPr/>
      </dsp:nvSpPr>
      <dsp:spPr>
        <a:xfrm>
          <a:off x="2281403" y="1801812"/>
          <a:ext cx="1369267" cy="54451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s-MX" sz="1400" kern="1200" dirty="0"/>
            <a:t>Industria</a:t>
          </a:r>
        </a:p>
      </dsp:txBody>
      <dsp:txXfrm>
        <a:off x="2297351" y="1817760"/>
        <a:ext cx="1337371" cy="512616"/>
      </dsp:txXfrm>
    </dsp:sp>
    <dsp:sp modelId="{A1CAE851-F48A-AE4C-A3DB-F386D55CA34C}">
      <dsp:nvSpPr>
        <dsp:cNvPr id="0" name=""/>
        <dsp:cNvSpPr/>
      </dsp:nvSpPr>
      <dsp:spPr>
        <a:xfrm>
          <a:off x="3877149" y="2074068"/>
          <a:ext cx="1540425" cy="127052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s-MX" sz="1500" kern="1200" dirty="0"/>
            <a:t>Guiado de vehiculo</a:t>
          </a:r>
        </a:p>
      </dsp:txBody>
      <dsp:txXfrm>
        <a:off x="3906387" y="2103306"/>
        <a:ext cx="1481949" cy="939796"/>
      </dsp:txXfrm>
    </dsp:sp>
    <dsp:sp modelId="{095C62CE-5A23-6B4A-9037-B837FF420CC8}">
      <dsp:nvSpPr>
        <dsp:cNvPr id="0" name=""/>
        <dsp:cNvSpPr/>
      </dsp:nvSpPr>
      <dsp:spPr>
        <a:xfrm>
          <a:off x="4751508" y="2407844"/>
          <a:ext cx="1652749" cy="1652749"/>
        </a:xfrm>
        <a:prstGeom prst="leftCircularArrow">
          <a:avLst>
            <a:gd name="adj1" fmla="val 2878"/>
            <a:gd name="adj2" fmla="val 351836"/>
            <a:gd name="adj3" fmla="val 2127347"/>
            <a:gd name="adj4" fmla="val 9024489"/>
            <a:gd name="adj5" fmla="val 335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1473AD1-2B42-7748-BCC4-6BB265A72486}">
      <dsp:nvSpPr>
        <dsp:cNvPr id="0" name=""/>
        <dsp:cNvSpPr/>
      </dsp:nvSpPr>
      <dsp:spPr>
        <a:xfrm>
          <a:off x="4219466" y="3072341"/>
          <a:ext cx="1369267" cy="54451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s-MX" sz="1400" kern="1200" dirty="0"/>
            <a:t>Robotica</a:t>
          </a:r>
        </a:p>
      </dsp:txBody>
      <dsp:txXfrm>
        <a:off x="4235414" y="3088289"/>
        <a:ext cx="1337371" cy="512616"/>
      </dsp:txXfrm>
    </dsp:sp>
    <dsp:sp modelId="{9031C6D2-8459-8844-8A09-3FD988562CB4}">
      <dsp:nvSpPr>
        <dsp:cNvPr id="0" name=""/>
        <dsp:cNvSpPr/>
      </dsp:nvSpPr>
      <dsp:spPr>
        <a:xfrm>
          <a:off x="5815212" y="2074068"/>
          <a:ext cx="1540425" cy="127052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s-MX" sz="1500" kern="1200" dirty="0"/>
            <a:t>Acciones humanas</a:t>
          </a:r>
        </a:p>
      </dsp:txBody>
      <dsp:txXfrm>
        <a:off x="5844450" y="2375563"/>
        <a:ext cx="1481949" cy="939796"/>
      </dsp:txXfrm>
    </dsp:sp>
    <dsp:sp modelId="{D1E5A67F-5B0B-9048-8148-F63336011F63}">
      <dsp:nvSpPr>
        <dsp:cNvPr id="0" name=""/>
        <dsp:cNvSpPr/>
      </dsp:nvSpPr>
      <dsp:spPr>
        <a:xfrm>
          <a:off x="6676734" y="1308256"/>
          <a:ext cx="1849581" cy="1849581"/>
        </a:xfrm>
        <a:prstGeom prst="circularArrow">
          <a:avLst>
            <a:gd name="adj1" fmla="val 2571"/>
            <a:gd name="adj2" fmla="val 312156"/>
            <a:gd name="adj3" fmla="val 19512333"/>
            <a:gd name="adj4" fmla="val 12575511"/>
            <a:gd name="adj5" fmla="val 3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FDBD6D2-160A-FF4B-9F64-8C6F95BC546E}">
      <dsp:nvSpPr>
        <dsp:cNvPr id="0" name=""/>
        <dsp:cNvSpPr/>
      </dsp:nvSpPr>
      <dsp:spPr>
        <a:xfrm>
          <a:off x="6157529" y="1801812"/>
          <a:ext cx="1369267" cy="54451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s-MX" sz="1400" kern="1200" dirty="0"/>
            <a:t>Reconocimiento</a:t>
          </a:r>
        </a:p>
      </dsp:txBody>
      <dsp:txXfrm>
        <a:off x="6173477" y="1817760"/>
        <a:ext cx="1337371" cy="512616"/>
      </dsp:txXfrm>
    </dsp:sp>
    <dsp:sp modelId="{D74D9BFB-CB04-1D46-99A3-0743B1B61DD7}">
      <dsp:nvSpPr>
        <dsp:cNvPr id="0" name=""/>
        <dsp:cNvSpPr/>
      </dsp:nvSpPr>
      <dsp:spPr>
        <a:xfrm>
          <a:off x="7753275" y="2074068"/>
          <a:ext cx="1540425" cy="127052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s-MX" sz="1500" kern="1200" dirty="0"/>
            <a:t>Fotografia y juegos</a:t>
          </a:r>
        </a:p>
      </dsp:txBody>
      <dsp:txXfrm>
        <a:off x="7782513" y="2103306"/>
        <a:ext cx="1481949" cy="939796"/>
      </dsp:txXfrm>
    </dsp:sp>
    <dsp:sp modelId="{74387517-2210-9847-9061-8DA7AB2A8035}">
      <dsp:nvSpPr>
        <dsp:cNvPr id="0" name=""/>
        <dsp:cNvSpPr/>
      </dsp:nvSpPr>
      <dsp:spPr>
        <a:xfrm>
          <a:off x="8095592" y="3072341"/>
          <a:ext cx="1369267" cy="54451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s-MX" sz="1400" kern="1200" dirty="0"/>
            <a:t>Ocio</a:t>
          </a:r>
        </a:p>
      </dsp:txBody>
      <dsp:txXfrm>
        <a:off x="8111540" y="3088289"/>
        <a:ext cx="1337371" cy="5126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4B125D-0A5C-7D46-83C8-F204AD13E5C9}">
      <dsp:nvSpPr>
        <dsp:cNvPr id="0" name=""/>
        <dsp:cNvSpPr/>
      </dsp:nvSpPr>
      <dsp:spPr>
        <a:xfrm>
          <a:off x="1023" y="2074068"/>
          <a:ext cx="1540425" cy="127052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s-MX" sz="1500" kern="1200" dirty="0"/>
            <a:t>Detección de enfermedades</a:t>
          </a:r>
        </a:p>
      </dsp:txBody>
      <dsp:txXfrm>
        <a:off x="30261" y="2103306"/>
        <a:ext cx="1481949" cy="939796"/>
      </dsp:txXfrm>
    </dsp:sp>
    <dsp:sp modelId="{6D38356A-B9DA-1443-8182-820CCD47704A}">
      <dsp:nvSpPr>
        <dsp:cNvPr id="0" name=""/>
        <dsp:cNvSpPr/>
      </dsp:nvSpPr>
      <dsp:spPr>
        <a:xfrm>
          <a:off x="875382" y="2407844"/>
          <a:ext cx="1652749" cy="1652749"/>
        </a:xfrm>
        <a:prstGeom prst="leftCircularArrow">
          <a:avLst>
            <a:gd name="adj1" fmla="val 2878"/>
            <a:gd name="adj2" fmla="val 351836"/>
            <a:gd name="adj3" fmla="val 2127347"/>
            <a:gd name="adj4" fmla="val 9024489"/>
            <a:gd name="adj5" fmla="val 335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D3268D4-2CBF-CB46-8C77-109F64CDB581}">
      <dsp:nvSpPr>
        <dsp:cNvPr id="0" name=""/>
        <dsp:cNvSpPr/>
      </dsp:nvSpPr>
      <dsp:spPr>
        <a:xfrm>
          <a:off x="343340" y="3072341"/>
          <a:ext cx="1369267" cy="54451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s-MX" sz="1400" kern="1200" dirty="0"/>
            <a:t>Medicina</a:t>
          </a:r>
        </a:p>
      </dsp:txBody>
      <dsp:txXfrm>
        <a:off x="359288" y="3088289"/>
        <a:ext cx="1337371" cy="512616"/>
      </dsp:txXfrm>
    </dsp:sp>
    <dsp:sp modelId="{9C8D04DA-2F64-8649-ADB6-B1D6E4C1F31B}">
      <dsp:nvSpPr>
        <dsp:cNvPr id="0" name=""/>
        <dsp:cNvSpPr/>
      </dsp:nvSpPr>
      <dsp:spPr>
        <a:xfrm>
          <a:off x="1939086" y="2074068"/>
          <a:ext cx="1540425" cy="127052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s-MX" sz="1500" kern="1200" dirty="0"/>
            <a:t>Control de procesos</a:t>
          </a:r>
        </a:p>
        <a:p>
          <a:pPr marL="114300" lvl="1" indent="-114300" algn="l" defTabSz="666750">
            <a:lnSpc>
              <a:spcPct val="90000"/>
            </a:lnSpc>
            <a:spcBef>
              <a:spcPct val="0"/>
            </a:spcBef>
            <a:spcAft>
              <a:spcPct val="15000"/>
            </a:spcAft>
            <a:buChar char="•"/>
          </a:pPr>
          <a:r>
            <a:rPr lang="es-MX" sz="1500" kern="1200" dirty="0"/>
            <a:t>Clasificación e inspección</a:t>
          </a:r>
        </a:p>
      </dsp:txBody>
      <dsp:txXfrm>
        <a:off x="1968324" y="2375563"/>
        <a:ext cx="1481949" cy="939796"/>
      </dsp:txXfrm>
    </dsp:sp>
    <dsp:sp modelId="{42540FEC-3765-C641-B6C2-F59247381882}">
      <dsp:nvSpPr>
        <dsp:cNvPr id="0" name=""/>
        <dsp:cNvSpPr/>
      </dsp:nvSpPr>
      <dsp:spPr>
        <a:xfrm>
          <a:off x="2800608" y="1308256"/>
          <a:ext cx="1849581" cy="1849581"/>
        </a:xfrm>
        <a:prstGeom prst="circularArrow">
          <a:avLst>
            <a:gd name="adj1" fmla="val 2571"/>
            <a:gd name="adj2" fmla="val 312156"/>
            <a:gd name="adj3" fmla="val 19512333"/>
            <a:gd name="adj4" fmla="val 12575511"/>
            <a:gd name="adj5" fmla="val 3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E1F8ADB-0C20-4644-BDF6-A7C40BF0613A}">
      <dsp:nvSpPr>
        <dsp:cNvPr id="0" name=""/>
        <dsp:cNvSpPr/>
      </dsp:nvSpPr>
      <dsp:spPr>
        <a:xfrm>
          <a:off x="2281403" y="1801812"/>
          <a:ext cx="1369267" cy="54451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s-MX" sz="1400" kern="1200" dirty="0"/>
            <a:t>Industria</a:t>
          </a:r>
        </a:p>
      </dsp:txBody>
      <dsp:txXfrm>
        <a:off x="2297351" y="1817760"/>
        <a:ext cx="1337371" cy="512616"/>
      </dsp:txXfrm>
    </dsp:sp>
    <dsp:sp modelId="{A1CAE851-F48A-AE4C-A3DB-F386D55CA34C}">
      <dsp:nvSpPr>
        <dsp:cNvPr id="0" name=""/>
        <dsp:cNvSpPr/>
      </dsp:nvSpPr>
      <dsp:spPr>
        <a:xfrm>
          <a:off x="3877149" y="2074068"/>
          <a:ext cx="1540425" cy="127052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s-MX" sz="1500" kern="1200" dirty="0"/>
            <a:t>Guiado de vehiculo</a:t>
          </a:r>
        </a:p>
      </dsp:txBody>
      <dsp:txXfrm>
        <a:off x="3906387" y="2103306"/>
        <a:ext cx="1481949" cy="939796"/>
      </dsp:txXfrm>
    </dsp:sp>
    <dsp:sp modelId="{095C62CE-5A23-6B4A-9037-B837FF420CC8}">
      <dsp:nvSpPr>
        <dsp:cNvPr id="0" name=""/>
        <dsp:cNvSpPr/>
      </dsp:nvSpPr>
      <dsp:spPr>
        <a:xfrm>
          <a:off x="4751508" y="2407844"/>
          <a:ext cx="1652749" cy="1652749"/>
        </a:xfrm>
        <a:prstGeom prst="leftCircularArrow">
          <a:avLst>
            <a:gd name="adj1" fmla="val 2878"/>
            <a:gd name="adj2" fmla="val 351836"/>
            <a:gd name="adj3" fmla="val 2127347"/>
            <a:gd name="adj4" fmla="val 9024489"/>
            <a:gd name="adj5" fmla="val 335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1473AD1-2B42-7748-BCC4-6BB265A72486}">
      <dsp:nvSpPr>
        <dsp:cNvPr id="0" name=""/>
        <dsp:cNvSpPr/>
      </dsp:nvSpPr>
      <dsp:spPr>
        <a:xfrm>
          <a:off x="4219466" y="3072341"/>
          <a:ext cx="1369267" cy="54451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s-MX" sz="1400" kern="1200" dirty="0"/>
            <a:t>Robotica</a:t>
          </a:r>
        </a:p>
      </dsp:txBody>
      <dsp:txXfrm>
        <a:off x="4235414" y="3088289"/>
        <a:ext cx="1337371" cy="512616"/>
      </dsp:txXfrm>
    </dsp:sp>
    <dsp:sp modelId="{9031C6D2-8459-8844-8A09-3FD988562CB4}">
      <dsp:nvSpPr>
        <dsp:cNvPr id="0" name=""/>
        <dsp:cNvSpPr/>
      </dsp:nvSpPr>
      <dsp:spPr>
        <a:xfrm>
          <a:off x="5815212" y="2074068"/>
          <a:ext cx="1540425" cy="127052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s-MX" sz="1500" kern="1200" dirty="0"/>
            <a:t>Acciones humanas</a:t>
          </a:r>
        </a:p>
      </dsp:txBody>
      <dsp:txXfrm>
        <a:off x="5844450" y="2375563"/>
        <a:ext cx="1481949" cy="939796"/>
      </dsp:txXfrm>
    </dsp:sp>
    <dsp:sp modelId="{D1E5A67F-5B0B-9048-8148-F63336011F63}">
      <dsp:nvSpPr>
        <dsp:cNvPr id="0" name=""/>
        <dsp:cNvSpPr/>
      </dsp:nvSpPr>
      <dsp:spPr>
        <a:xfrm>
          <a:off x="6676734" y="1308256"/>
          <a:ext cx="1849581" cy="1849581"/>
        </a:xfrm>
        <a:prstGeom prst="circularArrow">
          <a:avLst>
            <a:gd name="adj1" fmla="val 2571"/>
            <a:gd name="adj2" fmla="val 312156"/>
            <a:gd name="adj3" fmla="val 19512333"/>
            <a:gd name="adj4" fmla="val 12575511"/>
            <a:gd name="adj5" fmla="val 3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FDBD6D2-160A-FF4B-9F64-8C6F95BC546E}">
      <dsp:nvSpPr>
        <dsp:cNvPr id="0" name=""/>
        <dsp:cNvSpPr/>
      </dsp:nvSpPr>
      <dsp:spPr>
        <a:xfrm>
          <a:off x="6157529" y="1801812"/>
          <a:ext cx="1369267" cy="54451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s-MX" sz="1400" kern="1200" dirty="0"/>
            <a:t>Reconocimiento</a:t>
          </a:r>
        </a:p>
      </dsp:txBody>
      <dsp:txXfrm>
        <a:off x="6173477" y="1817760"/>
        <a:ext cx="1337371" cy="512616"/>
      </dsp:txXfrm>
    </dsp:sp>
    <dsp:sp modelId="{D74D9BFB-CB04-1D46-99A3-0743B1B61DD7}">
      <dsp:nvSpPr>
        <dsp:cNvPr id="0" name=""/>
        <dsp:cNvSpPr/>
      </dsp:nvSpPr>
      <dsp:spPr>
        <a:xfrm>
          <a:off x="7753275" y="2074068"/>
          <a:ext cx="1540425" cy="1270529"/>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s-MX" sz="1500" kern="1200" dirty="0"/>
            <a:t>Fotografia y juegos</a:t>
          </a:r>
        </a:p>
      </dsp:txBody>
      <dsp:txXfrm>
        <a:off x="7782513" y="2103306"/>
        <a:ext cx="1481949" cy="939796"/>
      </dsp:txXfrm>
    </dsp:sp>
    <dsp:sp modelId="{74387517-2210-9847-9061-8DA7AB2A8035}">
      <dsp:nvSpPr>
        <dsp:cNvPr id="0" name=""/>
        <dsp:cNvSpPr/>
      </dsp:nvSpPr>
      <dsp:spPr>
        <a:xfrm>
          <a:off x="8095592" y="3072341"/>
          <a:ext cx="1369267" cy="54451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s-MX" sz="1400" kern="1200" dirty="0"/>
            <a:t>Ocio</a:t>
          </a:r>
        </a:p>
      </dsp:txBody>
      <dsp:txXfrm>
        <a:off x="8111540" y="3088289"/>
        <a:ext cx="1337371" cy="5126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5E448C-B1C2-C944-959D-A7F3C573D0CD}">
      <dsp:nvSpPr>
        <dsp:cNvPr id="0" name=""/>
        <dsp:cNvSpPr/>
      </dsp:nvSpPr>
      <dsp:spPr>
        <a:xfrm>
          <a:off x="2551613" y="0"/>
          <a:ext cx="1320502" cy="132050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s-MX" sz="1300" kern="1200" dirty="0"/>
            <a:t>Medicina</a:t>
          </a:r>
        </a:p>
      </dsp:txBody>
      <dsp:txXfrm>
        <a:off x="2744996" y="193383"/>
        <a:ext cx="933736" cy="933736"/>
      </dsp:txXfrm>
    </dsp:sp>
    <dsp:sp modelId="{A6787A00-DC22-EE41-8098-D40F2420A23C}">
      <dsp:nvSpPr>
        <dsp:cNvPr id="0" name=""/>
        <dsp:cNvSpPr/>
      </dsp:nvSpPr>
      <dsp:spPr>
        <a:xfrm rot="2160570">
          <a:off x="3830155" y="1014155"/>
          <a:ext cx="350489" cy="44566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a:off x="3840201" y="1072380"/>
        <a:ext cx="245342" cy="267401"/>
      </dsp:txXfrm>
    </dsp:sp>
    <dsp:sp modelId="{2AF1501D-CDF2-094B-A5B3-AF32CDC3BF04}">
      <dsp:nvSpPr>
        <dsp:cNvPr id="0" name=""/>
        <dsp:cNvSpPr/>
      </dsp:nvSpPr>
      <dsp:spPr>
        <a:xfrm>
          <a:off x="4154732" y="1165140"/>
          <a:ext cx="1320502" cy="132050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s-MX" sz="1300" kern="1200" dirty="0"/>
            <a:t>Astronomia</a:t>
          </a:r>
        </a:p>
      </dsp:txBody>
      <dsp:txXfrm>
        <a:off x="4348115" y="1358523"/>
        <a:ext cx="933736" cy="933736"/>
      </dsp:txXfrm>
    </dsp:sp>
    <dsp:sp modelId="{734C2632-7855-AA41-8994-446D11F8612B}">
      <dsp:nvSpPr>
        <dsp:cNvPr id="0" name=""/>
        <dsp:cNvSpPr/>
      </dsp:nvSpPr>
      <dsp:spPr>
        <a:xfrm rot="6480000">
          <a:off x="4336698" y="2535416"/>
          <a:ext cx="350362" cy="44566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10800000">
        <a:off x="4405493" y="2574568"/>
        <a:ext cx="245253" cy="267401"/>
      </dsp:txXfrm>
    </dsp:sp>
    <dsp:sp modelId="{3CA5087D-C8FA-8D44-BF61-31B5345DB1C6}">
      <dsp:nvSpPr>
        <dsp:cNvPr id="0" name=""/>
        <dsp:cNvSpPr/>
      </dsp:nvSpPr>
      <dsp:spPr>
        <a:xfrm>
          <a:off x="3542395" y="3049720"/>
          <a:ext cx="1320502" cy="132050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s-MX" sz="1300" kern="1200" dirty="0"/>
            <a:t>Ocio</a:t>
          </a:r>
        </a:p>
      </dsp:txBody>
      <dsp:txXfrm>
        <a:off x="3735778" y="3243103"/>
        <a:ext cx="933736" cy="933736"/>
      </dsp:txXfrm>
    </dsp:sp>
    <dsp:sp modelId="{22FD7F6F-5E0D-2B45-A66A-2F608F106EF3}">
      <dsp:nvSpPr>
        <dsp:cNvPr id="0" name=""/>
        <dsp:cNvSpPr/>
      </dsp:nvSpPr>
      <dsp:spPr>
        <a:xfrm rot="10800000">
          <a:off x="3046599" y="3487137"/>
          <a:ext cx="350362" cy="44566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10800000">
        <a:off x="3151708" y="3576271"/>
        <a:ext cx="245253" cy="267401"/>
      </dsp:txXfrm>
    </dsp:sp>
    <dsp:sp modelId="{C882E1EE-A96C-5549-8CCF-A26EFFE1D5F5}">
      <dsp:nvSpPr>
        <dsp:cNvPr id="0" name=""/>
        <dsp:cNvSpPr/>
      </dsp:nvSpPr>
      <dsp:spPr>
        <a:xfrm>
          <a:off x="1560830" y="3049720"/>
          <a:ext cx="1320502" cy="132050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s-MX" sz="1300" kern="1200" dirty="0"/>
            <a:t>Astronomia</a:t>
          </a:r>
        </a:p>
      </dsp:txBody>
      <dsp:txXfrm>
        <a:off x="1754213" y="3243103"/>
        <a:ext cx="933736" cy="933736"/>
      </dsp:txXfrm>
    </dsp:sp>
    <dsp:sp modelId="{B048243E-B0F7-254B-8EE3-21A3C1A16603}">
      <dsp:nvSpPr>
        <dsp:cNvPr id="0" name=""/>
        <dsp:cNvSpPr/>
      </dsp:nvSpPr>
      <dsp:spPr>
        <a:xfrm rot="15120000">
          <a:off x="1742796" y="2554277"/>
          <a:ext cx="350362" cy="44566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rot="10800000">
        <a:off x="1811591" y="2693393"/>
        <a:ext cx="245253" cy="267401"/>
      </dsp:txXfrm>
    </dsp:sp>
    <dsp:sp modelId="{3F8F2C52-045A-3A40-8B94-C94DECD3E088}">
      <dsp:nvSpPr>
        <dsp:cNvPr id="0" name=""/>
        <dsp:cNvSpPr/>
      </dsp:nvSpPr>
      <dsp:spPr>
        <a:xfrm>
          <a:off x="948493" y="1165140"/>
          <a:ext cx="1320502" cy="132050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s-MX" sz="1300" kern="1200" dirty="0"/>
            <a:t>Seguridad</a:t>
          </a:r>
        </a:p>
      </dsp:txBody>
      <dsp:txXfrm>
        <a:off x="1141876" y="1358523"/>
        <a:ext cx="933736" cy="933736"/>
      </dsp:txXfrm>
    </dsp:sp>
    <dsp:sp modelId="{712AE284-720E-6A42-AA58-1656CAFA0E5E}">
      <dsp:nvSpPr>
        <dsp:cNvPr id="0" name=""/>
        <dsp:cNvSpPr/>
      </dsp:nvSpPr>
      <dsp:spPr>
        <a:xfrm rot="19439430">
          <a:off x="2227036" y="1025818"/>
          <a:ext cx="350489" cy="44566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s-MX" sz="1100" kern="1200"/>
        </a:p>
      </dsp:txBody>
      <dsp:txXfrm>
        <a:off x="2237082" y="1145861"/>
        <a:ext cx="245342" cy="26740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CO"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10</a:t>
            </a:fld>
            <a:endParaRPr/>
          </a:p>
        </p:txBody>
      </p:sp>
    </p:spTree>
    <p:extLst>
      <p:ext uri="{BB962C8B-B14F-4D97-AF65-F5344CB8AC3E}">
        <p14:creationId xmlns:p14="http://schemas.microsoft.com/office/powerpoint/2010/main" val="17542349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11</a:t>
            </a:fld>
            <a:endParaRPr/>
          </a:p>
        </p:txBody>
      </p:sp>
    </p:spTree>
    <p:extLst>
      <p:ext uri="{BB962C8B-B14F-4D97-AF65-F5344CB8AC3E}">
        <p14:creationId xmlns:p14="http://schemas.microsoft.com/office/powerpoint/2010/main" val="42119439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12</a:t>
            </a:fld>
            <a:endParaRPr/>
          </a:p>
        </p:txBody>
      </p:sp>
    </p:spTree>
    <p:extLst>
      <p:ext uri="{BB962C8B-B14F-4D97-AF65-F5344CB8AC3E}">
        <p14:creationId xmlns:p14="http://schemas.microsoft.com/office/powerpoint/2010/main" val="676745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7" name="Google Shape;207;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13</a:t>
            </a:fld>
            <a:endParaRPr/>
          </a:p>
        </p:txBody>
      </p:sp>
    </p:spTree>
    <p:extLst>
      <p:ext uri="{BB962C8B-B14F-4D97-AF65-F5344CB8AC3E}">
        <p14:creationId xmlns:p14="http://schemas.microsoft.com/office/powerpoint/2010/main" val="1327645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14</a:t>
            </a:fld>
            <a:endParaRPr/>
          </a:p>
        </p:txBody>
      </p:sp>
    </p:spTree>
    <p:extLst>
      <p:ext uri="{BB962C8B-B14F-4D97-AF65-F5344CB8AC3E}">
        <p14:creationId xmlns:p14="http://schemas.microsoft.com/office/powerpoint/2010/main" val="11148703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15</a:t>
            </a:fld>
            <a:endParaRPr/>
          </a:p>
        </p:txBody>
      </p:sp>
    </p:spTree>
    <p:extLst>
      <p:ext uri="{BB962C8B-B14F-4D97-AF65-F5344CB8AC3E}">
        <p14:creationId xmlns:p14="http://schemas.microsoft.com/office/powerpoint/2010/main" val="21326118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16</a:t>
            </a:fld>
            <a:endParaRPr/>
          </a:p>
        </p:txBody>
      </p:sp>
    </p:spTree>
    <p:extLst>
      <p:ext uri="{BB962C8B-B14F-4D97-AF65-F5344CB8AC3E}">
        <p14:creationId xmlns:p14="http://schemas.microsoft.com/office/powerpoint/2010/main" val="824062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17</a:t>
            </a:fld>
            <a:endParaRPr/>
          </a:p>
        </p:txBody>
      </p:sp>
    </p:spTree>
    <p:extLst>
      <p:ext uri="{BB962C8B-B14F-4D97-AF65-F5344CB8AC3E}">
        <p14:creationId xmlns:p14="http://schemas.microsoft.com/office/powerpoint/2010/main" val="6423437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18</a:t>
            </a:fld>
            <a:endParaRPr/>
          </a:p>
        </p:txBody>
      </p:sp>
    </p:spTree>
    <p:extLst>
      <p:ext uri="{BB962C8B-B14F-4D97-AF65-F5344CB8AC3E}">
        <p14:creationId xmlns:p14="http://schemas.microsoft.com/office/powerpoint/2010/main" val="41864936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19</a:t>
            </a:fld>
            <a:endParaRPr/>
          </a:p>
        </p:txBody>
      </p:sp>
    </p:spTree>
    <p:extLst>
      <p:ext uri="{BB962C8B-B14F-4D97-AF65-F5344CB8AC3E}">
        <p14:creationId xmlns:p14="http://schemas.microsoft.com/office/powerpoint/2010/main" val="924227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Google Shape;102;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20</a:t>
            </a:fld>
            <a:endParaRPr/>
          </a:p>
        </p:txBody>
      </p:sp>
    </p:spTree>
    <p:extLst>
      <p:ext uri="{BB962C8B-B14F-4D97-AF65-F5344CB8AC3E}">
        <p14:creationId xmlns:p14="http://schemas.microsoft.com/office/powerpoint/2010/main" val="10806119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21</a:t>
            </a:fld>
            <a:endParaRPr/>
          </a:p>
        </p:txBody>
      </p:sp>
    </p:spTree>
    <p:extLst>
      <p:ext uri="{BB962C8B-B14F-4D97-AF65-F5344CB8AC3E}">
        <p14:creationId xmlns:p14="http://schemas.microsoft.com/office/powerpoint/2010/main" val="3239819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22</a:t>
            </a:fld>
            <a:endParaRPr/>
          </a:p>
        </p:txBody>
      </p:sp>
    </p:spTree>
    <p:extLst>
      <p:ext uri="{BB962C8B-B14F-4D97-AF65-F5344CB8AC3E}">
        <p14:creationId xmlns:p14="http://schemas.microsoft.com/office/powerpoint/2010/main" val="3964566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23</a:t>
            </a:fld>
            <a:endParaRPr/>
          </a:p>
        </p:txBody>
      </p:sp>
    </p:spTree>
    <p:extLst>
      <p:ext uri="{BB962C8B-B14F-4D97-AF65-F5344CB8AC3E}">
        <p14:creationId xmlns:p14="http://schemas.microsoft.com/office/powerpoint/2010/main" val="25953985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24</a:t>
            </a:fld>
            <a:endParaRPr/>
          </a:p>
        </p:txBody>
      </p:sp>
    </p:spTree>
    <p:extLst>
      <p:ext uri="{BB962C8B-B14F-4D97-AF65-F5344CB8AC3E}">
        <p14:creationId xmlns:p14="http://schemas.microsoft.com/office/powerpoint/2010/main" val="36713943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25</a:t>
            </a:fld>
            <a:endParaRPr/>
          </a:p>
        </p:txBody>
      </p:sp>
    </p:spTree>
    <p:extLst>
      <p:ext uri="{BB962C8B-B14F-4D97-AF65-F5344CB8AC3E}">
        <p14:creationId xmlns:p14="http://schemas.microsoft.com/office/powerpoint/2010/main" val="23087843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26</a:t>
            </a:fld>
            <a:endParaRPr/>
          </a:p>
        </p:txBody>
      </p:sp>
    </p:spTree>
    <p:extLst>
      <p:ext uri="{BB962C8B-B14F-4D97-AF65-F5344CB8AC3E}">
        <p14:creationId xmlns:p14="http://schemas.microsoft.com/office/powerpoint/2010/main" val="37364869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27</a:t>
            </a:fld>
            <a:endParaRPr/>
          </a:p>
        </p:txBody>
      </p:sp>
    </p:spTree>
    <p:extLst>
      <p:ext uri="{BB962C8B-B14F-4D97-AF65-F5344CB8AC3E}">
        <p14:creationId xmlns:p14="http://schemas.microsoft.com/office/powerpoint/2010/main" val="42731849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28</a:t>
            </a:fld>
            <a:endParaRPr/>
          </a:p>
        </p:txBody>
      </p:sp>
    </p:spTree>
    <p:extLst>
      <p:ext uri="{BB962C8B-B14F-4D97-AF65-F5344CB8AC3E}">
        <p14:creationId xmlns:p14="http://schemas.microsoft.com/office/powerpoint/2010/main" val="5864257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8" name="Google Shape;308;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9" name="Google Shape;309;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0" name="Google Shape;320;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1" name="Google Shape;321;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30</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4</a:t>
            </a:fld>
            <a:endParaRPr/>
          </a:p>
        </p:txBody>
      </p:sp>
    </p:spTree>
    <p:extLst>
      <p:ext uri="{BB962C8B-B14F-4D97-AF65-F5344CB8AC3E}">
        <p14:creationId xmlns:p14="http://schemas.microsoft.com/office/powerpoint/2010/main" val="22584589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7" name="Google Shape;207;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5</a:t>
            </a:fld>
            <a:endParaRPr/>
          </a:p>
        </p:txBody>
      </p:sp>
    </p:spTree>
    <p:extLst>
      <p:ext uri="{BB962C8B-B14F-4D97-AF65-F5344CB8AC3E}">
        <p14:creationId xmlns:p14="http://schemas.microsoft.com/office/powerpoint/2010/main" val="19127838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6</a:t>
            </a:fld>
            <a:endParaRPr/>
          </a:p>
        </p:txBody>
      </p:sp>
    </p:spTree>
    <p:extLst>
      <p:ext uri="{BB962C8B-B14F-4D97-AF65-F5344CB8AC3E}">
        <p14:creationId xmlns:p14="http://schemas.microsoft.com/office/powerpoint/2010/main" val="1125027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7</a:t>
            </a:fld>
            <a:endParaRPr/>
          </a:p>
        </p:txBody>
      </p:sp>
    </p:spTree>
    <p:extLst>
      <p:ext uri="{BB962C8B-B14F-4D97-AF65-F5344CB8AC3E}">
        <p14:creationId xmlns:p14="http://schemas.microsoft.com/office/powerpoint/2010/main" val="841913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8</a:t>
            </a:fld>
            <a:endParaRPr/>
          </a:p>
        </p:txBody>
      </p:sp>
    </p:spTree>
    <p:extLst>
      <p:ext uri="{BB962C8B-B14F-4D97-AF65-F5344CB8AC3E}">
        <p14:creationId xmlns:p14="http://schemas.microsoft.com/office/powerpoint/2010/main" val="3094026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9</a:t>
            </a:fld>
            <a:endParaRPr/>
          </a:p>
        </p:txBody>
      </p:sp>
    </p:spTree>
    <p:extLst>
      <p:ext uri="{BB962C8B-B14F-4D97-AF65-F5344CB8AC3E}">
        <p14:creationId xmlns:p14="http://schemas.microsoft.com/office/powerpoint/2010/main" val="42447285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
        <p:cNvGrpSpPr/>
        <p:nvPr/>
      </p:nvGrpSpPr>
      <p:grpSpPr>
        <a:xfrm>
          <a:off x="0" y="0"/>
          <a:ext cx="0" cy="0"/>
          <a:chOff x="0" y="0"/>
          <a:chExt cx="0" cy="0"/>
        </a:xfrm>
      </p:grpSpPr>
      <p:sp>
        <p:nvSpPr>
          <p:cNvPr id="16" name="Google Shape;16;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53"/>
        <p:cNvGrpSpPr/>
        <p:nvPr/>
      </p:nvGrpSpPr>
      <p:grpSpPr>
        <a:xfrm>
          <a:off x="0" y="0"/>
          <a:ext cx="0" cy="0"/>
          <a:chOff x="0" y="0"/>
          <a:chExt cx="0" cy="0"/>
        </a:xfrm>
      </p:grpSpPr>
      <p:sp>
        <p:nvSpPr>
          <p:cNvPr id="54" name="Google Shape;54;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8"/>
        <p:cNvGrpSpPr/>
        <p:nvPr/>
      </p:nvGrpSpPr>
      <p:grpSpPr>
        <a:xfrm>
          <a:off x="0" y="0"/>
          <a:ext cx="0" cy="0"/>
          <a:chOff x="0" y="0"/>
          <a:chExt cx="0" cy="0"/>
        </a:xfrm>
      </p:grpSpPr>
      <p:sp>
        <p:nvSpPr>
          <p:cNvPr id="59" name="Google Shape;59;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5"/>
        <p:cNvGrpSpPr/>
        <p:nvPr/>
      </p:nvGrpSpPr>
      <p:grpSpPr>
        <a:xfrm>
          <a:off x="0" y="0"/>
          <a:ext cx="0" cy="0"/>
          <a:chOff x="0" y="0"/>
          <a:chExt cx="0" cy="0"/>
        </a:xfrm>
      </p:grpSpPr>
      <p:sp>
        <p:nvSpPr>
          <p:cNvPr id="66" name="Google Shape;66;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3"/>
          <p:cNvSpPr>
            <a:spLocks noGrp="1"/>
          </p:cNvSpPr>
          <p:nvPr>
            <p:ph type="pic" idx="2"/>
          </p:nvPr>
        </p:nvSpPr>
        <p:spPr>
          <a:xfrm>
            <a:off x="5183188" y="987425"/>
            <a:ext cx="6172200" cy="4873625"/>
          </a:xfrm>
          <a:prstGeom prst="rect">
            <a:avLst/>
          </a:prstGeom>
          <a:noFill/>
          <a:ln>
            <a:noFill/>
          </a:ln>
        </p:spPr>
      </p:sp>
      <p:sp>
        <p:nvSpPr>
          <p:cNvPr id="68" name="Google Shape;68;p2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2"/>
        <p:cNvGrpSpPr/>
        <p:nvPr/>
      </p:nvGrpSpPr>
      <p:grpSpPr>
        <a:xfrm>
          <a:off x="0" y="0"/>
          <a:ext cx="0" cy="0"/>
          <a:chOff x="0" y="0"/>
          <a:chExt cx="0" cy="0"/>
        </a:xfrm>
      </p:grpSpPr>
      <p:sp>
        <p:nvSpPr>
          <p:cNvPr id="73" name="Google Shape;73;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ítulo vertical y texto">
  <p:cSld name="Título vertical y texto">
    <p:spTree>
      <p:nvGrpSpPr>
        <p:cNvPr id="1" name="Shape 78"/>
        <p:cNvGrpSpPr/>
        <p:nvPr/>
      </p:nvGrpSpPr>
      <p:grpSpPr>
        <a:xfrm>
          <a:off x="0" y="0"/>
          <a:ext cx="0" cy="0"/>
          <a:chOff x="0" y="0"/>
          <a:chExt cx="0" cy="0"/>
        </a:xfrm>
      </p:grpSpPr>
      <p:sp>
        <p:nvSpPr>
          <p:cNvPr id="79" name="Google Shape;79;p2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5" r:id="rId2"/>
    <p:sldLayoutId id="2147483656" r:id="rId3"/>
    <p:sldLayoutId id="2147483657"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comments" Target="../comments/comment4.xml"/><Relationship Id="rId3" Type="http://schemas.openxmlformats.org/officeDocument/2006/relationships/image" Target="../media/image7.jp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comments" Target="../comments/comment5.xml"/><Relationship Id="rId3" Type="http://schemas.openxmlformats.org/officeDocument/2006/relationships/image" Target="../media/image7.jpg"/><Relationship Id="rId7"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openxmlformats.org/officeDocument/2006/relationships/comments" Target="../comments/comment6.xml"/><Relationship Id="rId3" Type="http://schemas.openxmlformats.org/officeDocument/2006/relationships/image" Target="../media/image7.jpg"/><Relationship Id="rId7"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image" Target="../media/image1.jpg"/><Relationship Id="rId7" Type="http://schemas.openxmlformats.org/officeDocument/2006/relationships/image" Target="../media/image6.png"/><Relationship Id="rId12"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diagramColors" Target="../diagrams/colors2.xml"/><Relationship Id="rId5" Type="http://schemas.openxmlformats.org/officeDocument/2006/relationships/image" Target="../media/image3.png"/><Relationship Id="rId10" Type="http://schemas.openxmlformats.org/officeDocument/2006/relationships/diagramQuickStyle" Target="../diagrams/quickStyle2.xml"/><Relationship Id="rId4" Type="http://schemas.openxmlformats.org/officeDocument/2006/relationships/image" Target="../media/image2.png"/><Relationship Id="rId9"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8" Type="http://schemas.openxmlformats.org/officeDocument/2006/relationships/comments" Target="../comments/comment7.xml"/><Relationship Id="rId3" Type="http://schemas.openxmlformats.org/officeDocument/2006/relationships/image" Target="../media/image7.jpg"/><Relationship Id="rId7" Type="http://schemas.openxmlformats.org/officeDocument/2006/relationships/image" Target="../media/image18.jpe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8" Type="http://schemas.openxmlformats.org/officeDocument/2006/relationships/comments" Target="../comments/comment8.xml"/><Relationship Id="rId3" Type="http://schemas.openxmlformats.org/officeDocument/2006/relationships/image" Target="../media/image7.jpg"/><Relationship Id="rId7"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comments" Target="../comments/comment9.xm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comments" Target="../comments/comment10.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image" Target="../media/image7.jpg"/><Relationship Id="rId7" Type="http://schemas.openxmlformats.org/officeDocument/2006/relationships/diagramData" Target="../diagrams/data3.xml"/><Relationship Id="rId12" Type="http://schemas.openxmlformats.org/officeDocument/2006/relationships/comments" Target="../comments/comment11.xml"/><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3.png"/><Relationship Id="rId11" Type="http://schemas.microsoft.com/office/2007/relationships/diagramDrawing" Target="../diagrams/drawing3.xml"/><Relationship Id="rId5" Type="http://schemas.openxmlformats.org/officeDocument/2006/relationships/image" Target="../media/image6.png"/><Relationship Id="rId10" Type="http://schemas.openxmlformats.org/officeDocument/2006/relationships/diagramColors" Target="../diagrams/colors3.xml"/><Relationship Id="rId4" Type="http://schemas.openxmlformats.org/officeDocument/2006/relationships/image" Target="../media/image11.png"/><Relationship Id="rId9" Type="http://schemas.openxmlformats.org/officeDocument/2006/relationships/diagramQuickStyle" Target="../diagrams/quickStyle3.xml"/></Relationships>
</file>

<file path=ppt/slides/_rels/slide1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7.jpg"/><Relationship Id="rId7"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 Id="rId9" Type="http://schemas.openxmlformats.org/officeDocument/2006/relationships/comments" Target="../comments/comment1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8" Type="http://schemas.openxmlformats.org/officeDocument/2006/relationships/comments" Target="../comments/comment13.xml"/><Relationship Id="rId3" Type="http://schemas.openxmlformats.org/officeDocument/2006/relationships/image" Target="../media/image7.jpg"/><Relationship Id="rId7"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8" Type="http://schemas.openxmlformats.org/officeDocument/2006/relationships/comments" Target="../comments/comment14.xml"/><Relationship Id="rId3" Type="http://schemas.openxmlformats.org/officeDocument/2006/relationships/image" Target="../media/image7.jpg"/><Relationship Id="rId7"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8" Type="http://schemas.openxmlformats.org/officeDocument/2006/relationships/comments" Target="../comments/comment15.xml"/><Relationship Id="rId3" Type="http://schemas.openxmlformats.org/officeDocument/2006/relationships/image" Target="../media/image7.jpg"/><Relationship Id="rId7"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7.jpg"/><Relationship Id="rId7"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 Id="rId9" Type="http://schemas.openxmlformats.org/officeDocument/2006/relationships/comments" Target="../comments/comment16.xml"/></Relationships>
</file>

<file path=ppt/slides/_rels/slide24.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7.jpg"/><Relationship Id="rId7"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 Id="rId9" Type="http://schemas.openxmlformats.org/officeDocument/2006/relationships/comments" Target="../comments/comment17.xml"/></Relationships>
</file>

<file path=ppt/slides/_rels/slide25.xml.rels><?xml version="1.0" encoding="UTF-8" standalone="yes"?>
<Relationships xmlns="http://schemas.openxmlformats.org/package/2006/relationships"><Relationship Id="rId8" Type="http://schemas.openxmlformats.org/officeDocument/2006/relationships/comments" Target="../comments/comment18.xml"/><Relationship Id="rId3" Type="http://schemas.openxmlformats.org/officeDocument/2006/relationships/image" Target="../media/image7.jpg"/><Relationship Id="rId7" Type="http://schemas.openxmlformats.org/officeDocument/2006/relationships/image" Target="../media/image29.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8" Type="http://schemas.openxmlformats.org/officeDocument/2006/relationships/comments" Target="../comments/comment19.xml"/><Relationship Id="rId3" Type="http://schemas.openxmlformats.org/officeDocument/2006/relationships/image" Target="../media/image7.jpg"/><Relationship Id="rId7"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7.jpg"/><Relationship Id="rId7" Type="http://schemas.openxmlformats.org/officeDocument/2006/relationships/image" Target="../media/image30.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 Id="rId9" Type="http://schemas.openxmlformats.org/officeDocument/2006/relationships/comments" Target="../comments/comment20.xml"/></Relationships>
</file>

<file path=ppt/slides/_rels/slide28.xml.rels><?xml version="1.0" encoding="UTF-8" standalone="yes"?>
<Relationships xmlns="http://schemas.openxmlformats.org/package/2006/relationships"><Relationship Id="rId8" Type="http://schemas.openxmlformats.org/officeDocument/2006/relationships/comments" Target="../comments/comment21.xml"/><Relationship Id="rId3" Type="http://schemas.openxmlformats.org/officeDocument/2006/relationships/image" Target="../media/image7.jpg"/><Relationship Id="rId7" Type="http://schemas.openxmlformats.org/officeDocument/2006/relationships/image" Target="../media/image32.jpe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29.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33.png"/><Relationship Id="rId7"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g"/><Relationship Id="rId7"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37.png"/><Relationship Id="rId4" Type="http://schemas.openxmlformats.org/officeDocument/2006/relationships/image" Target="../media/image2.png"/><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1.xml"/><Relationship Id="rId3" Type="http://schemas.openxmlformats.org/officeDocument/2006/relationships/image" Target="../media/image1.jpg"/><Relationship Id="rId7" Type="http://schemas.openxmlformats.org/officeDocument/2006/relationships/image" Target="../media/image6.png"/><Relationship Id="rId12"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diagramColors" Target="../diagrams/colors1.xml"/><Relationship Id="rId5" Type="http://schemas.openxmlformats.org/officeDocument/2006/relationships/image" Target="../media/image3.png"/><Relationship Id="rId10" Type="http://schemas.openxmlformats.org/officeDocument/2006/relationships/diagramQuickStyle" Target="../diagrams/quickStyle1.xml"/><Relationship Id="rId4" Type="http://schemas.openxmlformats.org/officeDocument/2006/relationships/image" Target="../media/image2.png"/><Relationship Id="rId9"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image" Target="../media/image7.jp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comments" Target="../comments/comment2.xml"/><Relationship Id="rId3" Type="http://schemas.openxmlformats.org/officeDocument/2006/relationships/image" Target="../media/image7.jp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comments" Target="../comments/comment3.xml"/><Relationship Id="rId3" Type="http://schemas.openxmlformats.org/officeDocument/2006/relationships/image" Target="../media/image7.jpg"/><Relationship Id="rId7"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grpSp>
        <p:nvGrpSpPr>
          <p:cNvPr id="89" name="Google Shape;89;p1"/>
          <p:cNvGrpSpPr/>
          <p:nvPr/>
        </p:nvGrpSpPr>
        <p:grpSpPr>
          <a:xfrm>
            <a:off x="0" y="-1"/>
            <a:ext cx="12192000" cy="6858002"/>
            <a:chOff x="0" y="317351"/>
            <a:chExt cx="12192000" cy="6858002"/>
          </a:xfrm>
        </p:grpSpPr>
        <p:pic>
          <p:nvPicPr>
            <p:cNvPr id="90" name="Google Shape;90;p1"/>
            <p:cNvPicPr preferRelativeResize="0"/>
            <p:nvPr/>
          </p:nvPicPr>
          <p:blipFill rotWithShape="1">
            <a:blip r:embed="rId3">
              <a:alphaModFix/>
            </a:blip>
            <a:srcRect l="7812" r="7811" b="7535"/>
            <a:stretch/>
          </p:blipFill>
          <p:spPr>
            <a:xfrm>
              <a:off x="0" y="317351"/>
              <a:ext cx="12192000" cy="6858002"/>
            </a:xfrm>
            <a:prstGeom prst="rect">
              <a:avLst/>
            </a:prstGeom>
            <a:noFill/>
            <a:ln>
              <a:noFill/>
            </a:ln>
          </p:spPr>
        </p:pic>
        <p:pic>
          <p:nvPicPr>
            <p:cNvPr id="91" name="Google Shape;91;p1"/>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92" name="Google Shape;92;p1"/>
          <p:cNvPicPr preferRelativeResize="0"/>
          <p:nvPr/>
        </p:nvPicPr>
        <p:blipFill rotWithShape="1">
          <a:blip r:embed="rId5">
            <a:alphaModFix/>
          </a:blip>
          <a:srcRect/>
          <a:stretch/>
        </p:blipFill>
        <p:spPr>
          <a:xfrm>
            <a:off x="4219039" y="647754"/>
            <a:ext cx="3753920" cy="1798753"/>
          </a:xfrm>
          <a:prstGeom prst="rect">
            <a:avLst/>
          </a:prstGeom>
          <a:noFill/>
          <a:ln>
            <a:noFill/>
          </a:ln>
        </p:spPr>
      </p:pic>
      <p:sp>
        <p:nvSpPr>
          <p:cNvPr id="93" name="Google Shape;93;p1"/>
          <p:cNvSpPr txBox="1"/>
          <p:nvPr/>
        </p:nvSpPr>
        <p:spPr>
          <a:xfrm>
            <a:off x="2158676" y="2392672"/>
            <a:ext cx="7874647" cy="116955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7000" b="1" i="0" u="none" strike="noStrike" cap="none" dirty="0" err="1">
                <a:solidFill>
                  <a:schemeClr val="lt1"/>
                </a:solidFill>
                <a:latin typeface="Nunito Sans Black"/>
                <a:ea typeface="Nunito Sans Black"/>
                <a:cs typeface="Nunito Sans Black"/>
                <a:sym typeface="Nunito Sans Black"/>
              </a:rPr>
              <a:t>Bootcamp</a:t>
            </a:r>
            <a:endParaRPr sz="7000" b="1" i="0" u="none" strike="noStrike" cap="none">
              <a:solidFill>
                <a:schemeClr val="lt1"/>
              </a:solidFill>
              <a:latin typeface="Nunito Sans Black"/>
              <a:ea typeface="Nunito Sans Black"/>
              <a:cs typeface="Nunito Sans Black"/>
              <a:sym typeface="Nunito Sans Black"/>
            </a:endParaRPr>
          </a:p>
        </p:txBody>
      </p:sp>
      <p:sp>
        <p:nvSpPr>
          <p:cNvPr id="94" name="Google Shape;94;p1"/>
          <p:cNvSpPr txBox="1"/>
          <p:nvPr/>
        </p:nvSpPr>
        <p:spPr>
          <a:xfrm>
            <a:off x="2185075" y="3581822"/>
            <a:ext cx="7874647"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4000" b="0" i="0" u="none" strike="noStrike" cap="none">
                <a:solidFill>
                  <a:schemeClr val="lt1"/>
                </a:solidFill>
                <a:latin typeface="Nunito Sans Black"/>
                <a:ea typeface="Nunito Sans Black"/>
                <a:cs typeface="Nunito Sans Black"/>
                <a:sym typeface="Nunito Sans Black"/>
              </a:rPr>
              <a:t>Inteligencia Artificial </a:t>
            </a:r>
            <a:endParaRPr sz="4000" b="0" i="0" u="none" strike="noStrike" cap="none">
              <a:solidFill>
                <a:schemeClr val="lt1"/>
              </a:solidFill>
              <a:latin typeface="Nunito Sans Black"/>
              <a:ea typeface="Nunito Sans Black"/>
              <a:cs typeface="Nunito Sans Black"/>
              <a:sym typeface="Nunito Sans Black"/>
            </a:endParaRPr>
          </a:p>
        </p:txBody>
      </p:sp>
      <p:pic>
        <p:nvPicPr>
          <p:cNvPr id="95" name="Google Shape;95;p1"/>
          <p:cNvPicPr preferRelativeResize="0"/>
          <p:nvPr/>
        </p:nvPicPr>
        <p:blipFill rotWithShape="1">
          <a:blip r:embed="rId6">
            <a:alphaModFix/>
          </a:blip>
          <a:srcRect/>
          <a:stretch/>
        </p:blipFill>
        <p:spPr>
          <a:xfrm>
            <a:off x="9712776" y="5933677"/>
            <a:ext cx="2164967" cy="669682"/>
          </a:xfrm>
          <a:prstGeom prst="rect">
            <a:avLst/>
          </a:prstGeom>
          <a:noFill/>
          <a:ln>
            <a:noFill/>
          </a:ln>
        </p:spPr>
      </p:pic>
      <p:grpSp>
        <p:nvGrpSpPr>
          <p:cNvPr id="96" name="Google Shape;96;p1"/>
          <p:cNvGrpSpPr/>
          <p:nvPr/>
        </p:nvGrpSpPr>
        <p:grpSpPr>
          <a:xfrm>
            <a:off x="626477" y="254641"/>
            <a:ext cx="11251266" cy="983288"/>
            <a:chOff x="626477" y="254641"/>
            <a:chExt cx="11251266" cy="983288"/>
          </a:xfrm>
        </p:grpSpPr>
        <p:pic>
          <p:nvPicPr>
            <p:cNvPr id="97" name="Google Shape;97;p1"/>
            <p:cNvPicPr preferRelativeResize="0"/>
            <p:nvPr/>
          </p:nvPicPr>
          <p:blipFill rotWithShape="1">
            <a:blip r:embed="rId7">
              <a:alphaModFix/>
            </a:blip>
            <a:srcRect/>
            <a:stretch/>
          </p:blipFill>
          <p:spPr>
            <a:xfrm>
              <a:off x="10059722" y="254641"/>
              <a:ext cx="1818021" cy="983288"/>
            </a:xfrm>
            <a:prstGeom prst="rect">
              <a:avLst/>
            </a:prstGeom>
            <a:noFill/>
            <a:ln>
              <a:noFill/>
            </a:ln>
          </p:spPr>
        </p:pic>
        <p:pic>
          <p:nvPicPr>
            <p:cNvPr id="98" name="Google Shape;98;p1"/>
            <p:cNvPicPr preferRelativeResize="0"/>
            <p:nvPr/>
          </p:nvPicPr>
          <p:blipFill rotWithShape="1">
            <a:blip r:embed="rId8">
              <a:alphaModFix/>
            </a:blip>
            <a:srcRect/>
            <a:stretch/>
          </p:blipFill>
          <p:spPr>
            <a:xfrm>
              <a:off x="626477" y="484081"/>
              <a:ext cx="1505800" cy="524408"/>
            </a:xfrm>
            <a:prstGeom prst="rect">
              <a:avLst/>
            </a:prstGeom>
            <a:noFill/>
            <a:ln>
              <a:noFill/>
            </a:ln>
          </p:spPr>
        </p:pic>
      </p:grpSp>
      <p:sp>
        <p:nvSpPr>
          <p:cNvPr id="99" name="Google Shape;99;p1"/>
          <p:cNvSpPr/>
          <p:nvPr/>
        </p:nvSpPr>
        <p:spPr>
          <a:xfrm>
            <a:off x="4219039" y="4689185"/>
            <a:ext cx="3742639" cy="92328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1800">
                <a:solidFill>
                  <a:srgbClr val="D2A6FF"/>
                </a:solidFill>
              </a:rPr>
              <a:t>Avanzado</a:t>
            </a:r>
            <a:endParaRPr dirty="0"/>
          </a:p>
          <a:p>
            <a:pPr marL="0" marR="0" lvl="0" indent="0" algn="ctr" rtl="0">
              <a:spcBef>
                <a:spcPts val="0"/>
              </a:spcBef>
              <a:spcAft>
                <a:spcPts val="0"/>
              </a:spcAft>
              <a:buNone/>
            </a:pPr>
            <a:r>
              <a:rPr lang="es-CO" sz="1800" dirty="0">
                <a:solidFill>
                  <a:srgbClr val="D2A6FF"/>
                </a:solidFill>
              </a:rPr>
              <a:t>Cristian Camilo Tirado Cifuentes</a:t>
            </a:r>
            <a:endParaRPr dirty="0"/>
          </a:p>
          <a:p>
            <a:pPr marL="0" marR="0" lvl="0" indent="0" algn="ctr" rtl="0">
              <a:spcBef>
                <a:spcPts val="0"/>
              </a:spcBef>
              <a:spcAft>
                <a:spcPts val="0"/>
              </a:spcAft>
              <a:buNone/>
            </a:pPr>
            <a:r>
              <a:rPr lang="es-CO" sz="1800" b="0" i="0" u="none" strike="noStrike" cap="none" dirty="0">
                <a:solidFill>
                  <a:srgbClr val="D2A6FF"/>
                </a:solidFill>
                <a:latin typeface="Arial"/>
                <a:ea typeface="Arial"/>
                <a:cs typeface="Arial"/>
                <a:sym typeface="Arial"/>
              </a:rPr>
              <a:t>Fecha: </a:t>
            </a:r>
            <a:r>
              <a:rPr lang="es-CO" sz="1800" dirty="0">
                <a:solidFill>
                  <a:srgbClr val="D2A6FF"/>
                </a:solidFill>
              </a:rPr>
              <a:t>22</a:t>
            </a:r>
            <a:r>
              <a:rPr lang="es-CO" sz="1800" b="0" i="0" u="none" strike="noStrike" cap="none" dirty="0">
                <a:solidFill>
                  <a:srgbClr val="D2A6FF"/>
                </a:solidFill>
                <a:latin typeface="Arial"/>
                <a:ea typeface="Arial"/>
                <a:cs typeface="Arial"/>
                <a:sym typeface="Arial"/>
              </a:rPr>
              <a:t>/05/2024</a:t>
            </a:r>
            <a:endParaRPr sz="1800" b="0" i="0" u="none" strike="noStrike" cap="none" dirty="0">
              <a:solidFill>
                <a:srgbClr val="D2A6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194811"/>
            <a:ext cx="5689461" cy="5847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3200" dirty="0">
                <a:solidFill>
                  <a:srgbClr val="001059"/>
                </a:solidFill>
                <a:latin typeface="Nunito Sans Black"/>
                <a:cs typeface="Nunito Sans Black"/>
                <a:sym typeface="Nunito Sans Black"/>
              </a:rPr>
              <a:t>Deformación en Imágenes </a:t>
            </a:r>
            <a:endParaRPr lang="es-CO" sz="105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5" name="Marcador de contenido 7">
            <a:extLst>
              <a:ext uri="{FF2B5EF4-FFF2-40B4-BE49-F238E27FC236}">
                <a16:creationId xmlns:a16="http://schemas.microsoft.com/office/drawing/2014/main" id="{5224EB68-0660-85F1-B344-542E1E8B27BD}"/>
              </a:ext>
            </a:extLst>
          </p:cNvPr>
          <p:cNvPicPr>
            <a:picLocks noChangeAspect="1"/>
          </p:cNvPicPr>
          <p:nvPr/>
        </p:nvPicPr>
        <p:blipFill>
          <a:blip r:embed="rId7"/>
          <a:stretch>
            <a:fillRect/>
          </a:stretch>
        </p:blipFill>
        <p:spPr>
          <a:xfrm>
            <a:off x="6395549" y="2630862"/>
            <a:ext cx="5570254" cy="3032327"/>
          </a:xfrm>
          <a:prstGeom prst="rect">
            <a:avLst/>
          </a:prstGeom>
        </p:spPr>
      </p:pic>
    </p:spTree>
    <p:extLst>
      <p:ext uri="{BB962C8B-B14F-4D97-AF65-F5344CB8AC3E}">
        <p14:creationId xmlns:p14="http://schemas.microsoft.com/office/powerpoint/2010/main" val="4180838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255155"/>
            <a:ext cx="5689461" cy="5847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3200" dirty="0">
                <a:solidFill>
                  <a:srgbClr val="001059"/>
                </a:solidFill>
                <a:latin typeface="Nunito Sans Black"/>
                <a:cs typeface="Nunito Sans Black"/>
                <a:sym typeface="Nunito Sans Black"/>
              </a:rPr>
              <a:t>Oclusión</a:t>
            </a:r>
            <a:endParaRPr lang="es-CO" sz="105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3" name="CuadroTexto 2">
            <a:extLst>
              <a:ext uri="{FF2B5EF4-FFF2-40B4-BE49-F238E27FC236}">
                <a16:creationId xmlns:a16="http://schemas.microsoft.com/office/drawing/2014/main" id="{334629B3-E0BF-5395-68FF-22424F52D8D7}"/>
              </a:ext>
            </a:extLst>
          </p:cNvPr>
          <p:cNvSpPr txBox="1"/>
          <p:nvPr/>
        </p:nvSpPr>
        <p:spPr>
          <a:xfrm>
            <a:off x="6350139" y="2394972"/>
            <a:ext cx="5689461" cy="2123658"/>
          </a:xfrm>
          <a:prstGeom prst="rect">
            <a:avLst/>
          </a:prstGeom>
          <a:noFill/>
        </p:spPr>
        <p:txBody>
          <a:bodyPr wrap="square" rtlCol="0">
            <a:spAutoFit/>
          </a:bodyPr>
          <a:lstStyle/>
          <a:p>
            <a:pPr marL="342900" indent="-342900">
              <a:buFont typeface="Arial" panose="020B0604020202020204" pitchFamily="34" charset="0"/>
              <a:buChar char="•"/>
            </a:pPr>
            <a:r>
              <a:rPr lang="es-CO" sz="1800" b="0" i="0" dirty="0">
                <a:solidFill>
                  <a:srgbClr val="202122"/>
                </a:solidFill>
                <a:effectLst/>
                <a:latin typeface="Arial" panose="020B0604020202020204" pitchFamily="34" charset="0"/>
              </a:rPr>
              <a:t>Un objeto puede estar en segundo plano, es decir, que otro objeto tape parcialmente nuestro objetivo a la hora de extraerlo o analizarlo. Deberemos ser capaces de saber interpretar que un objeto diferente está entre nuestro objeto a extraer y el observador.</a:t>
            </a:r>
            <a:endParaRPr lang="es-ES_tradnl" sz="1800" dirty="0"/>
          </a:p>
          <a:p>
            <a:pPr marL="342900" indent="-342900">
              <a:buFont typeface="Arial" panose="020B0604020202020204" pitchFamily="34" charset="0"/>
              <a:buChar char="•"/>
            </a:pPr>
            <a:endParaRPr lang="es-ES_tradnl" sz="2400" dirty="0"/>
          </a:p>
        </p:txBody>
      </p:sp>
      <p:pic>
        <p:nvPicPr>
          <p:cNvPr id="5" name="Imagen 4">
            <a:extLst>
              <a:ext uri="{FF2B5EF4-FFF2-40B4-BE49-F238E27FC236}">
                <a16:creationId xmlns:a16="http://schemas.microsoft.com/office/drawing/2014/main" id="{327BA4BE-4637-833F-485A-39B32327FCBC}"/>
              </a:ext>
            </a:extLst>
          </p:cNvPr>
          <p:cNvPicPr>
            <a:picLocks noChangeAspect="1"/>
          </p:cNvPicPr>
          <p:nvPr/>
        </p:nvPicPr>
        <p:blipFill>
          <a:blip r:embed="rId7"/>
          <a:stretch>
            <a:fillRect/>
          </a:stretch>
        </p:blipFill>
        <p:spPr>
          <a:xfrm>
            <a:off x="8473704" y="3972775"/>
            <a:ext cx="3117251" cy="2766560"/>
          </a:xfrm>
          <a:prstGeom prst="rect">
            <a:avLst/>
          </a:prstGeom>
        </p:spPr>
      </p:pic>
    </p:spTree>
    <p:extLst>
      <p:ext uri="{BB962C8B-B14F-4D97-AF65-F5344CB8AC3E}">
        <p14:creationId xmlns:p14="http://schemas.microsoft.com/office/powerpoint/2010/main" val="28730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194811"/>
            <a:ext cx="5689461" cy="5847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3200" dirty="0">
                <a:solidFill>
                  <a:srgbClr val="001059"/>
                </a:solidFill>
                <a:latin typeface="Nunito Sans Black"/>
                <a:cs typeface="Nunito Sans Black"/>
                <a:sym typeface="Nunito Sans Black"/>
              </a:rPr>
              <a:t>Movimiento</a:t>
            </a:r>
            <a:endParaRPr lang="es-CO" sz="105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5" name="Marcador de contenido 7">
            <a:extLst>
              <a:ext uri="{FF2B5EF4-FFF2-40B4-BE49-F238E27FC236}">
                <a16:creationId xmlns:a16="http://schemas.microsoft.com/office/drawing/2014/main" id="{3D3FD86A-E0EC-A959-D163-DFAA0D0D4C96}"/>
              </a:ext>
            </a:extLst>
          </p:cNvPr>
          <p:cNvPicPr>
            <a:picLocks noChangeAspect="1"/>
          </p:cNvPicPr>
          <p:nvPr/>
        </p:nvPicPr>
        <p:blipFill>
          <a:blip r:embed="rId7"/>
          <a:stretch>
            <a:fillRect/>
          </a:stretch>
        </p:blipFill>
        <p:spPr>
          <a:xfrm>
            <a:off x="6565079" y="2551094"/>
            <a:ext cx="5108591" cy="3535357"/>
          </a:xfrm>
          <a:prstGeom prst="rect">
            <a:avLst/>
          </a:prstGeom>
        </p:spPr>
      </p:pic>
    </p:spTree>
    <p:extLst>
      <p:ext uri="{BB962C8B-B14F-4D97-AF65-F5344CB8AC3E}">
        <p14:creationId xmlns:p14="http://schemas.microsoft.com/office/powerpoint/2010/main" val="32158414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0" name="Google Shape;210;p7"/>
          <p:cNvGrpSpPr/>
          <p:nvPr/>
        </p:nvGrpSpPr>
        <p:grpSpPr>
          <a:xfrm>
            <a:off x="0" y="-2"/>
            <a:ext cx="12192000" cy="6858002"/>
            <a:chOff x="0" y="317351"/>
            <a:chExt cx="12192000" cy="6858002"/>
          </a:xfrm>
        </p:grpSpPr>
        <p:pic>
          <p:nvPicPr>
            <p:cNvPr id="211" name="Google Shape;211;p7"/>
            <p:cNvPicPr preferRelativeResize="0"/>
            <p:nvPr/>
          </p:nvPicPr>
          <p:blipFill rotWithShape="1">
            <a:blip r:embed="rId3">
              <a:alphaModFix/>
            </a:blip>
            <a:srcRect l="7812" r="7811" b="7535"/>
            <a:stretch/>
          </p:blipFill>
          <p:spPr>
            <a:xfrm>
              <a:off x="0" y="317351"/>
              <a:ext cx="12192000" cy="6858002"/>
            </a:xfrm>
            <a:prstGeom prst="rect">
              <a:avLst/>
            </a:prstGeom>
            <a:noFill/>
            <a:ln>
              <a:noFill/>
            </a:ln>
          </p:spPr>
        </p:pic>
        <p:pic>
          <p:nvPicPr>
            <p:cNvPr id="212" name="Google Shape;212;p7"/>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13" name="Google Shape;213;p7"/>
          <p:cNvPicPr preferRelativeResize="0"/>
          <p:nvPr/>
        </p:nvPicPr>
        <p:blipFill rotWithShape="1">
          <a:blip r:embed="rId5">
            <a:alphaModFix/>
          </a:blip>
          <a:srcRect/>
          <a:stretch/>
        </p:blipFill>
        <p:spPr>
          <a:xfrm>
            <a:off x="4815518" y="165438"/>
            <a:ext cx="2339170" cy="1120852"/>
          </a:xfrm>
          <a:prstGeom prst="rect">
            <a:avLst/>
          </a:prstGeom>
          <a:noFill/>
          <a:ln>
            <a:noFill/>
          </a:ln>
        </p:spPr>
      </p:pic>
      <p:grpSp>
        <p:nvGrpSpPr>
          <p:cNvPr id="222" name="Google Shape;222;p7"/>
          <p:cNvGrpSpPr/>
          <p:nvPr/>
        </p:nvGrpSpPr>
        <p:grpSpPr>
          <a:xfrm>
            <a:off x="626477" y="254641"/>
            <a:ext cx="11251266" cy="983288"/>
            <a:chOff x="626477" y="254641"/>
            <a:chExt cx="11251266" cy="983288"/>
          </a:xfrm>
        </p:grpSpPr>
        <p:pic>
          <p:nvPicPr>
            <p:cNvPr id="223" name="Google Shape;223;p7"/>
            <p:cNvPicPr preferRelativeResize="0"/>
            <p:nvPr/>
          </p:nvPicPr>
          <p:blipFill rotWithShape="1">
            <a:blip r:embed="rId6">
              <a:alphaModFix/>
            </a:blip>
            <a:srcRect/>
            <a:stretch/>
          </p:blipFill>
          <p:spPr>
            <a:xfrm>
              <a:off x="10059722" y="254641"/>
              <a:ext cx="1818021" cy="983288"/>
            </a:xfrm>
            <a:prstGeom prst="rect">
              <a:avLst/>
            </a:prstGeom>
            <a:noFill/>
            <a:ln>
              <a:noFill/>
            </a:ln>
          </p:spPr>
        </p:pic>
        <p:pic>
          <p:nvPicPr>
            <p:cNvPr id="224" name="Google Shape;224;p7"/>
            <p:cNvPicPr preferRelativeResize="0"/>
            <p:nvPr/>
          </p:nvPicPr>
          <p:blipFill rotWithShape="1">
            <a:blip r:embed="rId7">
              <a:alphaModFix/>
            </a:blip>
            <a:srcRect/>
            <a:stretch/>
          </p:blipFill>
          <p:spPr>
            <a:xfrm>
              <a:off x="626477" y="484081"/>
              <a:ext cx="1505800" cy="524408"/>
            </a:xfrm>
            <a:prstGeom prst="rect">
              <a:avLst/>
            </a:prstGeom>
            <a:noFill/>
            <a:ln>
              <a:noFill/>
            </a:ln>
          </p:spPr>
        </p:pic>
      </p:grpSp>
      <p:sp>
        <p:nvSpPr>
          <p:cNvPr id="2" name="Google Shape;214;p7">
            <a:extLst>
              <a:ext uri="{FF2B5EF4-FFF2-40B4-BE49-F238E27FC236}">
                <a16:creationId xmlns:a16="http://schemas.microsoft.com/office/drawing/2014/main" id="{70E0E6E3-9464-5B0D-5C13-FA41243EBFBA}"/>
              </a:ext>
            </a:extLst>
          </p:cNvPr>
          <p:cNvSpPr txBox="1"/>
          <p:nvPr/>
        </p:nvSpPr>
        <p:spPr>
          <a:xfrm>
            <a:off x="626477" y="1527810"/>
            <a:ext cx="9965868" cy="707846"/>
          </a:xfrm>
          <a:prstGeom prst="rect">
            <a:avLst/>
          </a:prstGeom>
          <a:noFill/>
          <a:ln>
            <a:noFill/>
          </a:ln>
        </p:spPr>
        <p:txBody>
          <a:bodyPr spcFirstLastPara="1" wrap="square" lIns="91425" tIns="45700" rIns="91425" bIns="45700" anchor="t" anchorCtr="0">
            <a:spAutoFit/>
          </a:bodyPr>
          <a:lstStyle/>
          <a:p>
            <a:r>
              <a:rPr lang="es-ES_tradnl" sz="4000" b="1" dirty="0">
                <a:solidFill>
                  <a:schemeClr val="bg1"/>
                </a:solidFill>
              </a:rPr>
              <a:t>Perdida de Información</a:t>
            </a:r>
            <a:endParaRPr lang="es-CO" sz="200" b="1" dirty="0">
              <a:solidFill>
                <a:schemeClr val="bg1"/>
              </a:solidFill>
            </a:endParaRPr>
          </a:p>
        </p:txBody>
      </p:sp>
      <p:graphicFrame>
        <p:nvGraphicFramePr>
          <p:cNvPr id="3" name="Diagrama 2">
            <a:extLst>
              <a:ext uri="{FF2B5EF4-FFF2-40B4-BE49-F238E27FC236}">
                <a16:creationId xmlns:a16="http://schemas.microsoft.com/office/drawing/2014/main" id="{7F89B2DB-246C-1721-7456-6B8F6C8CE7FF}"/>
              </a:ext>
            </a:extLst>
          </p:cNvPr>
          <p:cNvGraphicFramePr/>
          <p:nvPr>
            <p:extLst>
              <p:ext uri="{D42A27DB-BD31-4B8C-83A1-F6EECF244321}">
                <p14:modId xmlns:p14="http://schemas.microsoft.com/office/powerpoint/2010/main" val="212545813"/>
              </p:ext>
            </p:extLst>
          </p:nvPr>
        </p:nvGraphicFramePr>
        <p:xfrm>
          <a:off x="1363058" y="1663108"/>
          <a:ext cx="9465883" cy="541866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61252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194811"/>
            <a:ext cx="5689461" cy="5847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3200" dirty="0">
                <a:solidFill>
                  <a:srgbClr val="001059"/>
                </a:solidFill>
                <a:latin typeface="Nunito Sans Black"/>
                <a:cs typeface="Nunito Sans Black"/>
                <a:sym typeface="Nunito Sans Black"/>
              </a:rPr>
              <a:t>Temas éticos</a:t>
            </a:r>
            <a:endParaRPr lang="es-CO" sz="105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3" name="Picture 2" descr="Coronavirus | Una tecnología para detectar personas con y sin mascarilla -  AS.com">
            <a:extLst>
              <a:ext uri="{FF2B5EF4-FFF2-40B4-BE49-F238E27FC236}">
                <a16:creationId xmlns:a16="http://schemas.microsoft.com/office/drawing/2014/main" id="{705A98E3-1F91-CE95-388E-0062E05389FB}"/>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6553200" y="2734094"/>
            <a:ext cx="5462001" cy="3072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3211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194811"/>
            <a:ext cx="5689461" cy="83095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Entender la percepción de una imagen </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5" name="Imagen 4">
            <a:extLst>
              <a:ext uri="{FF2B5EF4-FFF2-40B4-BE49-F238E27FC236}">
                <a16:creationId xmlns:a16="http://schemas.microsoft.com/office/drawing/2014/main" id="{1C2986F9-A139-04D9-B3E0-2BF7E6C4FF1C}"/>
              </a:ext>
            </a:extLst>
          </p:cNvPr>
          <p:cNvPicPr>
            <a:picLocks noChangeAspect="1"/>
          </p:cNvPicPr>
          <p:nvPr/>
        </p:nvPicPr>
        <p:blipFill>
          <a:blip r:embed="rId7"/>
          <a:stretch>
            <a:fillRect/>
          </a:stretch>
        </p:blipFill>
        <p:spPr>
          <a:xfrm>
            <a:off x="6305640" y="2821014"/>
            <a:ext cx="5632581" cy="2703639"/>
          </a:xfrm>
          <a:prstGeom prst="rect">
            <a:avLst/>
          </a:prstGeom>
        </p:spPr>
      </p:pic>
    </p:spTree>
    <p:extLst>
      <p:ext uri="{BB962C8B-B14F-4D97-AF65-F5344CB8AC3E}">
        <p14:creationId xmlns:p14="http://schemas.microsoft.com/office/powerpoint/2010/main" val="24869963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194811"/>
            <a:ext cx="5689461" cy="83095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Niveles de dificultad de los problemas de </a:t>
            </a:r>
            <a:r>
              <a:rPr lang="es-CO" sz="2400" dirty="0" err="1">
                <a:solidFill>
                  <a:srgbClr val="001059"/>
                </a:solidFill>
                <a:latin typeface="Nunito Sans Black"/>
                <a:cs typeface="Nunito Sans Black"/>
                <a:sym typeface="Nunito Sans Black"/>
              </a:rPr>
              <a:t>computer</a:t>
            </a:r>
            <a:r>
              <a:rPr lang="es-CO" sz="2400" dirty="0">
                <a:solidFill>
                  <a:srgbClr val="001059"/>
                </a:solidFill>
                <a:latin typeface="Nunito Sans Black"/>
                <a:cs typeface="Nunito Sans Black"/>
                <a:sym typeface="Nunito Sans Black"/>
              </a:rPr>
              <a:t> </a:t>
            </a:r>
            <a:r>
              <a:rPr lang="es-CO" sz="2400" dirty="0" err="1">
                <a:solidFill>
                  <a:srgbClr val="001059"/>
                </a:solidFill>
                <a:latin typeface="Nunito Sans Black"/>
                <a:cs typeface="Nunito Sans Black"/>
                <a:sym typeface="Nunito Sans Black"/>
              </a:rPr>
              <a:t>vision</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3" name="CuadroTexto 2">
            <a:extLst>
              <a:ext uri="{FF2B5EF4-FFF2-40B4-BE49-F238E27FC236}">
                <a16:creationId xmlns:a16="http://schemas.microsoft.com/office/drawing/2014/main" id="{92ADD199-62FC-51A3-D3D4-090CB17479B5}"/>
              </a:ext>
            </a:extLst>
          </p:cNvPr>
          <p:cNvSpPr txBox="1"/>
          <p:nvPr/>
        </p:nvSpPr>
        <p:spPr>
          <a:xfrm>
            <a:off x="6636326" y="2202873"/>
            <a:ext cx="5403273" cy="4001095"/>
          </a:xfrm>
          <a:prstGeom prst="rect">
            <a:avLst/>
          </a:prstGeom>
          <a:noFill/>
        </p:spPr>
        <p:txBody>
          <a:bodyPr wrap="square" rtlCol="0">
            <a:spAutoFit/>
          </a:bodyPr>
          <a:lstStyle/>
          <a:p>
            <a:r>
              <a:rPr lang="es-CO" sz="1600" b="1" dirty="0"/>
              <a:t>- Nivel bajo: se trabaja directamente con los puntos (pixeles) para extraer propiedades como el gradiente, profundidad, textura, color, etc. Podemos relacionarlo con procesamiento de imágenes.</a:t>
            </a:r>
          </a:p>
          <a:p>
            <a:endParaRPr lang="es-CO" sz="1600" b="1" dirty="0"/>
          </a:p>
          <a:p>
            <a:r>
              <a:rPr lang="es-CO" sz="1600" b="1" dirty="0"/>
              <a:t>Nivel intermedio: agrupa los elementos obtenidos en el nivel bajo para obtener bordes, líneas, regiones, generalmente con el propósito de segmentar la imagen</a:t>
            </a:r>
          </a:p>
          <a:p>
            <a:endParaRPr lang="es-CO" sz="1600" b="1" dirty="0"/>
          </a:p>
          <a:p>
            <a:r>
              <a:rPr lang="es-CO" sz="1600" b="1" dirty="0"/>
              <a:t>Nivel alto: orientado al proceso de interpretación de los entes obtenidos en los niveles inferiores y se utilizan modelos o conocimiento a priori del problema.  Aquí vamos más de la mano de redes neuronales convolucionales y tareas más complejas.</a:t>
            </a:r>
            <a:endParaRPr lang="es-ES_tradnl" sz="1600" b="1" dirty="0"/>
          </a:p>
          <a:p>
            <a:endParaRPr lang="es-ES_tradnl" dirty="0"/>
          </a:p>
        </p:txBody>
      </p:sp>
    </p:spTree>
    <p:extLst>
      <p:ext uri="{BB962C8B-B14F-4D97-AF65-F5344CB8AC3E}">
        <p14:creationId xmlns:p14="http://schemas.microsoft.com/office/powerpoint/2010/main" val="42600694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714657" y="1326972"/>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Sistemas de visión computacional</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6" name="CuadroTexto 5">
            <a:extLst>
              <a:ext uri="{FF2B5EF4-FFF2-40B4-BE49-F238E27FC236}">
                <a16:creationId xmlns:a16="http://schemas.microsoft.com/office/drawing/2014/main" id="{DEDF152E-3450-F45F-F176-06BAB91B26AB}"/>
              </a:ext>
            </a:extLst>
          </p:cNvPr>
          <p:cNvSpPr txBox="1"/>
          <p:nvPr/>
        </p:nvSpPr>
        <p:spPr>
          <a:xfrm>
            <a:off x="6453946" y="2249977"/>
            <a:ext cx="5190155" cy="1538883"/>
          </a:xfrm>
          <a:prstGeom prst="rect">
            <a:avLst/>
          </a:prstGeom>
          <a:noFill/>
        </p:spPr>
        <p:txBody>
          <a:bodyPr wrap="square" rtlCol="0">
            <a:spAutoFit/>
          </a:bodyPr>
          <a:lstStyle/>
          <a:p>
            <a:pPr algn="ctr"/>
            <a:r>
              <a:rPr lang="es-ES_tradnl" sz="1600" dirty="0"/>
              <a:t>“</a:t>
            </a:r>
            <a:r>
              <a:rPr lang="es-CO" sz="1600" b="0" i="0" dirty="0">
                <a:solidFill>
                  <a:srgbClr val="474747"/>
                </a:solidFill>
                <a:effectLst/>
                <a:latin typeface="Google Sans"/>
              </a:rPr>
              <a:t>El </a:t>
            </a:r>
            <a:r>
              <a:rPr lang="es-CO" sz="1600" b="0" i="0" dirty="0">
                <a:solidFill>
                  <a:srgbClr val="040C28"/>
                </a:solidFill>
                <a:effectLst/>
                <a:latin typeface="Google Sans"/>
              </a:rPr>
              <a:t>procesamiento</a:t>
            </a:r>
            <a:r>
              <a:rPr lang="es-CO" sz="1600" b="0" i="0" dirty="0">
                <a:solidFill>
                  <a:srgbClr val="474747"/>
                </a:solidFill>
                <a:effectLst/>
                <a:latin typeface="Google Sans"/>
              </a:rPr>
              <a:t> de </a:t>
            </a:r>
            <a:r>
              <a:rPr lang="es-CO" sz="1600" b="0" i="0" dirty="0">
                <a:solidFill>
                  <a:srgbClr val="040C28"/>
                </a:solidFill>
                <a:effectLst/>
                <a:latin typeface="Google Sans"/>
              </a:rPr>
              <a:t>imágenes</a:t>
            </a:r>
            <a:r>
              <a:rPr lang="es-CO" sz="1600" b="0" i="0" dirty="0">
                <a:solidFill>
                  <a:srgbClr val="474747"/>
                </a:solidFill>
                <a:effectLst/>
                <a:latin typeface="Google Sans"/>
              </a:rPr>
              <a:t> es el proceso mediante el cual las </a:t>
            </a:r>
            <a:r>
              <a:rPr lang="es-CO" sz="1600" b="0" i="0" dirty="0">
                <a:solidFill>
                  <a:srgbClr val="040C28"/>
                </a:solidFill>
                <a:effectLst/>
                <a:latin typeface="Google Sans"/>
              </a:rPr>
              <a:t>imágenes</a:t>
            </a:r>
            <a:r>
              <a:rPr lang="es-CO" sz="1600" b="0" i="0" dirty="0">
                <a:solidFill>
                  <a:srgbClr val="474747"/>
                </a:solidFill>
                <a:effectLst/>
                <a:latin typeface="Google Sans"/>
              </a:rPr>
              <a:t> originales son codificadas en una manera especial, lo que resulta en un tamaño de archivo comprimido para transferir y almacenar mientras se mantiene la mejor calidad de </a:t>
            </a:r>
            <a:r>
              <a:rPr lang="es-CO" sz="1600" b="0" i="0" dirty="0">
                <a:solidFill>
                  <a:srgbClr val="040C28"/>
                </a:solidFill>
                <a:effectLst/>
                <a:latin typeface="Google Sans"/>
              </a:rPr>
              <a:t>imagen</a:t>
            </a:r>
            <a:r>
              <a:rPr lang="es-CO" sz="1600" b="0" i="0" dirty="0">
                <a:solidFill>
                  <a:srgbClr val="474747"/>
                </a:solidFill>
                <a:effectLst/>
                <a:latin typeface="Google Sans"/>
              </a:rPr>
              <a:t> posible.”</a:t>
            </a:r>
            <a:endParaRPr lang="es-ES_tradnl" sz="1600" dirty="0"/>
          </a:p>
          <a:p>
            <a:endParaRPr lang="es-ES_tradnl" dirty="0"/>
          </a:p>
        </p:txBody>
      </p:sp>
      <p:sp>
        <p:nvSpPr>
          <p:cNvPr id="7" name="CuadroTexto 6">
            <a:extLst>
              <a:ext uri="{FF2B5EF4-FFF2-40B4-BE49-F238E27FC236}">
                <a16:creationId xmlns:a16="http://schemas.microsoft.com/office/drawing/2014/main" id="{AF3EAAD2-AA50-2CA5-6E82-25AC20B45A87}"/>
              </a:ext>
            </a:extLst>
          </p:cNvPr>
          <p:cNvSpPr txBox="1"/>
          <p:nvPr/>
        </p:nvSpPr>
        <p:spPr>
          <a:xfrm>
            <a:off x="6248400" y="4850368"/>
            <a:ext cx="2404345" cy="738664"/>
          </a:xfrm>
          <a:prstGeom prst="rect">
            <a:avLst/>
          </a:prstGeom>
          <a:noFill/>
        </p:spPr>
        <p:txBody>
          <a:bodyPr wrap="square" rtlCol="0">
            <a:spAutoFit/>
          </a:bodyPr>
          <a:lstStyle/>
          <a:p>
            <a:pPr algn="ctr"/>
            <a:r>
              <a:rPr lang="es-ES_tradnl" dirty="0"/>
              <a:t>Extraer información de las imágenes en un formato entendible </a:t>
            </a:r>
          </a:p>
        </p:txBody>
      </p:sp>
      <p:sp>
        <p:nvSpPr>
          <p:cNvPr id="8" name="CuadroTexto 7">
            <a:extLst>
              <a:ext uri="{FF2B5EF4-FFF2-40B4-BE49-F238E27FC236}">
                <a16:creationId xmlns:a16="http://schemas.microsoft.com/office/drawing/2014/main" id="{0CC4C000-E43F-97C1-7D26-F5BD487AF8E3}"/>
              </a:ext>
            </a:extLst>
          </p:cNvPr>
          <p:cNvSpPr txBox="1"/>
          <p:nvPr/>
        </p:nvSpPr>
        <p:spPr>
          <a:xfrm>
            <a:off x="9121734" y="4810081"/>
            <a:ext cx="2976425" cy="1200329"/>
          </a:xfrm>
          <a:prstGeom prst="rect">
            <a:avLst/>
          </a:prstGeom>
          <a:noFill/>
        </p:spPr>
        <p:txBody>
          <a:bodyPr wrap="square" rtlCol="0">
            <a:spAutoFit/>
          </a:bodyPr>
          <a:lstStyle/>
          <a:p>
            <a:pPr algn="ctr"/>
            <a:r>
              <a:rPr lang="es-ES_tradnl" dirty="0"/>
              <a:t>Mejorar la calidad visual de las imágenes para permitir la interpretación humana</a:t>
            </a:r>
          </a:p>
        </p:txBody>
      </p:sp>
      <p:sp>
        <p:nvSpPr>
          <p:cNvPr id="9" name="Flecha abajo 8">
            <a:extLst>
              <a:ext uri="{FF2B5EF4-FFF2-40B4-BE49-F238E27FC236}">
                <a16:creationId xmlns:a16="http://schemas.microsoft.com/office/drawing/2014/main" id="{E83A9F8F-0EBF-A74E-E8EE-EDBC316E7285}"/>
              </a:ext>
            </a:extLst>
          </p:cNvPr>
          <p:cNvSpPr/>
          <p:nvPr/>
        </p:nvSpPr>
        <p:spPr>
          <a:xfrm>
            <a:off x="8725456" y="3788860"/>
            <a:ext cx="396278" cy="75543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Tree>
    <p:extLst>
      <p:ext uri="{BB962C8B-B14F-4D97-AF65-F5344CB8AC3E}">
        <p14:creationId xmlns:p14="http://schemas.microsoft.com/office/powerpoint/2010/main" val="32191765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714657" y="1326972"/>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Campos multidisciplinares </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graphicFrame>
        <p:nvGraphicFramePr>
          <p:cNvPr id="5" name="Diagrama 4">
            <a:extLst>
              <a:ext uri="{FF2B5EF4-FFF2-40B4-BE49-F238E27FC236}">
                <a16:creationId xmlns:a16="http://schemas.microsoft.com/office/drawing/2014/main" id="{E9ACD1A3-07DF-B83C-C584-0EE68D8A717B}"/>
              </a:ext>
            </a:extLst>
          </p:cNvPr>
          <p:cNvGraphicFramePr/>
          <p:nvPr>
            <p:extLst>
              <p:ext uri="{D42A27DB-BD31-4B8C-83A1-F6EECF244321}">
                <p14:modId xmlns:p14="http://schemas.microsoft.com/office/powerpoint/2010/main" val="3358808930"/>
              </p:ext>
            </p:extLst>
          </p:nvPr>
        </p:nvGraphicFramePr>
        <p:xfrm>
          <a:off x="5943600" y="2137983"/>
          <a:ext cx="6423729" cy="437063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413768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714657" y="1326972"/>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¿Cómo observamos la imagen? </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3" name="Imagen 2">
            <a:extLst>
              <a:ext uri="{FF2B5EF4-FFF2-40B4-BE49-F238E27FC236}">
                <a16:creationId xmlns:a16="http://schemas.microsoft.com/office/drawing/2014/main" id="{951AF43C-30AF-15E9-5558-BB0472222B16}"/>
              </a:ext>
            </a:extLst>
          </p:cNvPr>
          <p:cNvPicPr>
            <a:picLocks noChangeAspect="1"/>
          </p:cNvPicPr>
          <p:nvPr/>
        </p:nvPicPr>
        <p:blipFill rotWithShape="1">
          <a:blip r:embed="rId7"/>
          <a:srcRect t="3325"/>
          <a:stretch/>
        </p:blipFill>
        <p:spPr>
          <a:xfrm>
            <a:off x="6553200" y="2725461"/>
            <a:ext cx="2612246" cy="2497016"/>
          </a:xfrm>
          <a:prstGeom prst="rect">
            <a:avLst/>
          </a:prstGeom>
        </p:spPr>
      </p:pic>
      <p:pic>
        <p:nvPicPr>
          <p:cNvPr id="6" name="Imagen 5">
            <a:extLst>
              <a:ext uri="{FF2B5EF4-FFF2-40B4-BE49-F238E27FC236}">
                <a16:creationId xmlns:a16="http://schemas.microsoft.com/office/drawing/2014/main" id="{17A9A65D-7D72-A28B-4546-2E0338E253C6}"/>
              </a:ext>
            </a:extLst>
          </p:cNvPr>
          <p:cNvPicPr>
            <a:picLocks noChangeAspect="1"/>
          </p:cNvPicPr>
          <p:nvPr/>
        </p:nvPicPr>
        <p:blipFill>
          <a:blip r:embed="rId8"/>
          <a:stretch>
            <a:fillRect/>
          </a:stretch>
        </p:blipFill>
        <p:spPr>
          <a:xfrm>
            <a:off x="9622646" y="2707953"/>
            <a:ext cx="2294675" cy="2514524"/>
          </a:xfrm>
          <a:prstGeom prst="rect">
            <a:avLst/>
          </a:prstGeom>
        </p:spPr>
      </p:pic>
    </p:spTree>
    <p:extLst>
      <p:ext uri="{BB962C8B-B14F-4D97-AF65-F5344CB8AC3E}">
        <p14:creationId xmlns:p14="http://schemas.microsoft.com/office/powerpoint/2010/main" val="3911947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grpSp>
        <p:nvGrpSpPr>
          <p:cNvPr id="105" name="Google Shape;105;p2"/>
          <p:cNvGrpSpPr/>
          <p:nvPr/>
        </p:nvGrpSpPr>
        <p:grpSpPr>
          <a:xfrm>
            <a:off x="0" y="-1"/>
            <a:ext cx="12192000" cy="6858002"/>
            <a:chOff x="0" y="317351"/>
            <a:chExt cx="12192000" cy="6858002"/>
          </a:xfrm>
        </p:grpSpPr>
        <p:pic>
          <p:nvPicPr>
            <p:cNvPr id="106" name="Google Shape;106;p2"/>
            <p:cNvPicPr preferRelativeResize="0"/>
            <p:nvPr/>
          </p:nvPicPr>
          <p:blipFill rotWithShape="1">
            <a:blip r:embed="rId3">
              <a:alphaModFix/>
            </a:blip>
            <a:srcRect l="7812" r="7811" b="7535"/>
            <a:stretch/>
          </p:blipFill>
          <p:spPr>
            <a:xfrm>
              <a:off x="0" y="317351"/>
              <a:ext cx="12192000" cy="6858002"/>
            </a:xfrm>
            <a:prstGeom prst="rect">
              <a:avLst/>
            </a:prstGeom>
            <a:noFill/>
            <a:ln>
              <a:noFill/>
            </a:ln>
          </p:spPr>
        </p:pic>
        <p:pic>
          <p:nvPicPr>
            <p:cNvPr id="107" name="Google Shape;107;p2"/>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108" name="Google Shape;108;p2"/>
          <p:cNvPicPr preferRelativeResize="0"/>
          <p:nvPr/>
        </p:nvPicPr>
        <p:blipFill rotWithShape="1">
          <a:blip r:embed="rId5">
            <a:alphaModFix/>
          </a:blip>
          <a:srcRect/>
          <a:stretch/>
        </p:blipFill>
        <p:spPr>
          <a:xfrm>
            <a:off x="4815518" y="165438"/>
            <a:ext cx="2339170" cy="1120852"/>
          </a:xfrm>
          <a:prstGeom prst="rect">
            <a:avLst/>
          </a:prstGeom>
          <a:noFill/>
          <a:ln>
            <a:noFill/>
          </a:ln>
        </p:spPr>
      </p:pic>
      <p:sp>
        <p:nvSpPr>
          <p:cNvPr id="109" name="Google Shape;109;p2"/>
          <p:cNvSpPr txBox="1"/>
          <p:nvPr/>
        </p:nvSpPr>
        <p:spPr>
          <a:xfrm>
            <a:off x="2753576" y="1352266"/>
            <a:ext cx="7106881" cy="86177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5000" b="0" i="0" u="none" strike="noStrike" cap="none">
                <a:solidFill>
                  <a:srgbClr val="D2A6FF"/>
                </a:solidFill>
                <a:latin typeface="Arial"/>
                <a:ea typeface="Arial"/>
                <a:cs typeface="Arial"/>
                <a:sym typeface="Arial"/>
              </a:rPr>
              <a:t>Tabla de contenidos</a:t>
            </a:r>
            <a:endParaRPr sz="5000" b="0" i="0" u="none" strike="noStrike" cap="none">
              <a:solidFill>
                <a:srgbClr val="D2A6FF"/>
              </a:solidFill>
              <a:latin typeface="Arial"/>
              <a:ea typeface="Arial"/>
              <a:cs typeface="Arial"/>
              <a:sym typeface="Arial"/>
            </a:endParaRPr>
          </a:p>
        </p:txBody>
      </p:sp>
      <p:sp>
        <p:nvSpPr>
          <p:cNvPr id="110" name="Google Shape;110;p2"/>
          <p:cNvSpPr/>
          <p:nvPr/>
        </p:nvSpPr>
        <p:spPr>
          <a:xfrm>
            <a:off x="3476266" y="2461172"/>
            <a:ext cx="790226" cy="790226"/>
          </a:xfrm>
          <a:prstGeom prst="ellipse">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1" name="Google Shape;111;p2"/>
          <p:cNvSpPr/>
          <p:nvPr/>
        </p:nvSpPr>
        <p:spPr>
          <a:xfrm>
            <a:off x="3476266" y="3603906"/>
            <a:ext cx="790226" cy="790226"/>
          </a:xfrm>
          <a:prstGeom prst="ellipse">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2" name="Google Shape;112;p2"/>
          <p:cNvSpPr/>
          <p:nvPr/>
        </p:nvSpPr>
        <p:spPr>
          <a:xfrm>
            <a:off x="3476266" y="4757859"/>
            <a:ext cx="790226" cy="790226"/>
          </a:xfrm>
          <a:prstGeom prst="ellipse">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3" name="Google Shape;113;p2"/>
          <p:cNvSpPr/>
          <p:nvPr/>
        </p:nvSpPr>
        <p:spPr>
          <a:xfrm>
            <a:off x="4630461" y="2580983"/>
            <a:ext cx="4191000" cy="660742"/>
          </a:xfrm>
          <a:prstGeom prst="roundRect">
            <a:avLst>
              <a:gd name="adj" fmla="val 16667"/>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ADF6FE"/>
              </a:solidFill>
              <a:latin typeface="Calibri"/>
              <a:ea typeface="Calibri"/>
              <a:cs typeface="Calibri"/>
              <a:sym typeface="Calibri"/>
            </a:endParaRPr>
          </a:p>
        </p:txBody>
      </p:sp>
      <p:sp>
        <p:nvSpPr>
          <p:cNvPr id="114" name="Google Shape;114;p2"/>
          <p:cNvSpPr/>
          <p:nvPr/>
        </p:nvSpPr>
        <p:spPr>
          <a:xfrm>
            <a:off x="4630461" y="3668648"/>
            <a:ext cx="4191000" cy="660742"/>
          </a:xfrm>
          <a:prstGeom prst="roundRect">
            <a:avLst>
              <a:gd name="adj" fmla="val 16667"/>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ADF6FE"/>
              </a:solidFill>
              <a:latin typeface="Calibri"/>
              <a:ea typeface="Calibri"/>
              <a:cs typeface="Calibri"/>
              <a:sym typeface="Calibri"/>
            </a:endParaRPr>
          </a:p>
        </p:txBody>
      </p:sp>
      <p:sp>
        <p:nvSpPr>
          <p:cNvPr id="115" name="Google Shape;115;p2"/>
          <p:cNvSpPr/>
          <p:nvPr/>
        </p:nvSpPr>
        <p:spPr>
          <a:xfrm>
            <a:off x="4630461" y="4822601"/>
            <a:ext cx="4191000" cy="660742"/>
          </a:xfrm>
          <a:prstGeom prst="roundRect">
            <a:avLst>
              <a:gd name="adj" fmla="val 16667"/>
            </a:avLst>
          </a:prstGeom>
          <a:solidFill>
            <a:srgbClr val="ADF6FE"/>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ADF6FE"/>
              </a:solidFill>
              <a:latin typeface="Calibri"/>
              <a:ea typeface="Calibri"/>
              <a:cs typeface="Calibri"/>
              <a:sym typeface="Calibri"/>
            </a:endParaRPr>
          </a:p>
        </p:txBody>
      </p:sp>
      <p:sp>
        <p:nvSpPr>
          <p:cNvPr id="116" name="Google Shape;116;p2"/>
          <p:cNvSpPr txBox="1"/>
          <p:nvPr/>
        </p:nvSpPr>
        <p:spPr>
          <a:xfrm>
            <a:off x="3587006" y="2520035"/>
            <a:ext cx="586680"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4000" b="0" i="0" u="none" strike="noStrike" cap="none">
                <a:solidFill>
                  <a:srgbClr val="001059"/>
                </a:solidFill>
                <a:latin typeface="Nunito Sans Black"/>
                <a:ea typeface="Nunito Sans Black"/>
                <a:cs typeface="Nunito Sans Black"/>
                <a:sym typeface="Nunito Sans Black"/>
              </a:rPr>
              <a:t>1</a:t>
            </a:r>
            <a:endParaRPr/>
          </a:p>
        </p:txBody>
      </p:sp>
      <p:sp>
        <p:nvSpPr>
          <p:cNvPr id="117" name="Google Shape;117;p2"/>
          <p:cNvSpPr txBox="1"/>
          <p:nvPr/>
        </p:nvSpPr>
        <p:spPr>
          <a:xfrm>
            <a:off x="3595092" y="3687327"/>
            <a:ext cx="586680"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4000" b="0" i="0" u="none" strike="noStrike" cap="none">
                <a:solidFill>
                  <a:srgbClr val="001059"/>
                </a:solidFill>
                <a:latin typeface="Nunito Sans Black"/>
                <a:ea typeface="Nunito Sans Black"/>
                <a:cs typeface="Nunito Sans Black"/>
                <a:sym typeface="Nunito Sans Black"/>
              </a:rPr>
              <a:t>2</a:t>
            </a:r>
            <a:endParaRPr/>
          </a:p>
        </p:txBody>
      </p:sp>
      <p:sp>
        <p:nvSpPr>
          <p:cNvPr id="118" name="Google Shape;118;p2"/>
          <p:cNvSpPr txBox="1"/>
          <p:nvPr/>
        </p:nvSpPr>
        <p:spPr>
          <a:xfrm>
            <a:off x="3578039" y="4822601"/>
            <a:ext cx="586680" cy="70788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4000" b="0" i="0" u="none" strike="noStrike" cap="none">
                <a:solidFill>
                  <a:srgbClr val="001059"/>
                </a:solidFill>
                <a:latin typeface="Nunito Sans Black"/>
                <a:ea typeface="Nunito Sans Black"/>
                <a:cs typeface="Nunito Sans Black"/>
                <a:sym typeface="Nunito Sans Black"/>
              </a:rPr>
              <a:t>3</a:t>
            </a:r>
            <a:endParaRPr/>
          </a:p>
        </p:txBody>
      </p:sp>
      <p:sp>
        <p:nvSpPr>
          <p:cNvPr id="119" name="Google Shape;119;p2"/>
          <p:cNvSpPr txBox="1"/>
          <p:nvPr/>
        </p:nvSpPr>
        <p:spPr>
          <a:xfrm>
            <a:off x="4479580" y="2756698"/>
            <a:ext cx="4369907" cy="36929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1800" dirty="0">
                <a:solidFill>
                  <a:srgbClr val="001059"/>
                </a:solidFill>
                <a:latin typeface="Nunito Sans Black"/>
                <a:cs typeface="Nunito Sans Black"/>
                <a:sym typeface="Nunito Sans Black"/>
              </a:rPr>
              <a:t>Visión Computacional </a:t>
            </a:r>
            <a:endParaRPr lang="es-CO" sz="800" dirty="0"/>
          </a:p>
        </p:txBody>
      </p:sp>
      <p:sp>
        <p:nvSpPr>
          <p:cNvPr id="120" name="Google Shape;120;p2"/>
          <p:cNvSpPr txBox="1"/>
          <p:nvPr/>
        </p:nvSpPr>
        <p:spPr>
          <a:xfrm>
            <a:off x="4858683" y="3736397"/>
            <a:ext cx="3734553"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1800" dirty="0">
                <a:solidFill>
                  <a:srgbClr val="001059"/>
                </a:solidFill>
                <a:latin typeface="Nunito Sans Black"/>
                <a:cs typeface="Nunito Sans Black"/>
                <a:sym typeface="Nunito Sans Black"/>
              </a:rPr>
              <a:t>Procesamiento avanzado de imágenes</a:t>
            </a:r>
            <a:endParaRPr lang="es-CO" sz="700" dirty="0"/>
          </a:p>
        </p:txBody>
      </p:sp>
      <p:sp>
        <p:nvSpPr>
          <p:cNvPr id="121" name="Google Shape;121;p2"/>
          <p:cNvSpPr txBox="1"/>
          <p:nvPr/>
        </p:nvSpPr>
        <p:spPr>
          <a:xfrm>
            <a:off x="4661126" y="4875898"/>
            <a:ext cx="4129666" cy="5847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1600" dirty="0">
                <a:solidFill>
                  <a:srgbClr val="001059"/>
                </a:solidFill>
                <a:latin typeface="Nunito Sans Black"/>
                <a:cs typeface="Nunito Sans Black"/>
                <a:sym typeface="Nunito Sans Black"/>
              </a:rPr>
              <a:t>Aplicaciones de la visión computacional en diagnósticos médicos </a:t>
            </a:r>
            <a:endParaRPr lang="es-CO" sz="700" dirty="0"/>
          </a:p>
        </p:txBody>
      </p:sp>
      <p:cxnSp>
        <p:nvCxnSpPr>
          <p:cNvPr id="122" name="Google Shape;122;p2"/>
          <p:cNvCxnSpPr>
            <a:stCxn id="110" idx="4"/>
            <a:endCxn id="111" idx="0"/>
          </p:cNvCxnSpPr>
          <p:nvPr/>
        </p:nvCxnSpPr>
        <p:spPr>
          <a:xfrm>
            <a:off x="3871379" y="3251398"/>
            <a:ext cx="0" cy="352500"/>
          </a:xfrm>
          <a:prstGeom prst="straightConnector1">
            <a:avLst/>
          </a:prstGeom>
          <a:noFill/>
          <a:ln w="38100" cap="flat" cmpd="sng">
            <a:solidFill>
              <a:srgbClr val="D2A6FF"/>
            </a:solidFill>
            <a:prstDash val="solid"/>
            <a:miter lim="800000"/>
            <a:headEnd type="none" w="sm" len="sm"/>
            <a:tailEnd type="none" w="sm" len="sm"/>
          </a:ln>
        </p:spPr>
      </p:cxnSp>
      <p:cxnSp>
        <p:nvCxnSpPr>
          <p:cNvPr id="123" name="Google Shape;123;p2"/>
          <p:cNvCxnSpPr>
            <a:stCxn id="117" idx="2"/>
          </p:cNvCxnSpPr>
          <p:nvPr/>
        </p:nvCxnSpPr>
        <p:spPr>
          <a:xfrm>
            <a:off x="3888432" y="4395213"/>
            <a:ext cx="0" cy="345000"/>
          </a:xfrm>
          <a:prstGeom prst="straightConnector1">
            <a:avLst/>
          </a:prstGeom>
          <a:noFill/>
          <a:ln w="38100" cap="flat" cmpd="sng">
            <a:solidFill>
              <a:srgbClr val="D2A6FF"/>
            </a:solidFill>
            <a:prstDash val="solid"/>
            <a:miter lim="800000"/>
            <a:headEnd type="none" w="sm" len="sm"/>
            <a:tailEnd type="none" w="sm" len="sm"/>
          </a:ln>
        </p:spPr>
      </p:cxnSp>
      <p:grpSp>
        <p:nvGrpSpPr>
          <p:cNvPr id="124" name="Google Shape;124;p2"/>
          <p:cNvGrpSpPr/>
          <p:nvPr/>
        </p:nvGrpSpPr>
        <p:grpSpPr>
          <a:xfrm>
            <a:off x="626477" y="254641"/>
            <a:ext cx="11251266" cy="983288"/>
            <a:chOff x="626477" y="254641"/>
            <a:chExt cx="11251266" cy="983288"/>
          </a:xfrm>
        </p:grpSpPr>
        <p:pic>
          <p:nvPicPr>
            <p:cNvPr id="125" name="Google Shape;125;p2"/>
            <p:cNvPicPr preferRelativeResize="0"/>
            <p:nvPr/>
          </p:nvPicPr>
          <p:blipFill rotWithShape="1">
            <a:blip r:embed="rId6">
              <a:alphaModFix/>
            </a:blip>
            <a:srcRect/>
            <a:stretch/>
          </p:blipFill>
          <p:spPr>
            <a:xfrm>
              <a:off x="10059722" y="254641"/>
              <a:ext cx="1818021" cy="983288"/>
            </a:xfrm>
            <a:prstGeom prst="rect">
              <a:avLst/>
            </a:prstGeom>
            <a:noFill/>
            <a:ln>
              <a:noFill/>
            </a:ln>
          </p:spPr>
        </p:pic>
        <p:pic>
          <p:nvPicPr>
            <p:cNvPr id="126" name="Google Shape;126;p2"/>
            <p:cNvPicPr preferRelativeResize="0"/>
            <p:nvPr/>
          </p:nvPicPr>
          <p:blipFill rotWithShape="1">
            <a:blip r:embed="rId7">
              <a:alphaModFix/>
            </a:blip>
            <a:srcRect/>
            <a:stretch/>
          </p:blipFill>
          <p:spPr>
            <a:xfrm>
              <a:off x="626477" y="484081"/>
              <a:ext cx="1505800" cy="524408"/>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714657" y="1326972"/>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Umbrales</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3" name="Imagen 2">
            <a:extLst>
              <a:ext uri="{FF2B5EF4-FFF2-40B4-BE49-F238E27FC236}">
                <a16:creationId xmlns:a16="http://schemas.microsoft.com/office/drawing/2014/main" id="{5315E7C8-3873-CAF3-8700-973CD920ECE1}"/>
              </a:ext>
            </a:extLst>
          </p:cNvPr>
          <p:cNvPicPr>
            <a:picLocks noChangeAspect="1"/>
          </p:cNvPicPr>
          <p:nvPr/>
        </p:nvPicPr>
        <p:blipFill>
          <a:blip r:embed="rId7"/>
          <a:stretch>
            <a:fillRect/>
          </a:stretch>
        </p:blipFill>
        <p:spPr>
          <a:xfrm>
            <a:off x="6651770" y="4115989"/>
            <a:ext cx="4694082" cy="2474137"/>
          </a:xfrm>
          <a:prstGeom prst="rect">
            <a:avLst/>
          </a:prstGeom>
        </p:spPr>
      </p:pic>
      <p:sp>
        <p:nvSpPr>
          <p:cNvPr id="6" name="Marcador de contenido 2">
            <a:extLst>
              <a:ext uri="{FF2B5EF4-FFF2-40B4-BE49-F238E27FC236}">
                <a16:creationId xmlns:a16="http://schemas.microsoft.com/office/drawing/2014/main" id="{EC8667D5-8F91-3EEE-9914-55B715704CFD}"/>
              </a:ext>
            </a:extLst>
          </p:cNvPr>
          <p:cNvSpPr txBox="1">
            <a:spLocks/>
          </p:cNvSpPr>
          <p:nvPr/>
        </p:nvSpPr>
        <p:spPr>
          <a:xfrm>
            <a:off x="6304611" y="2066005"/>
            <a:ext cx="5734989" cy="1802644"/>
          </a:xfrm>
          <a:prstGeom prst="rect">
            <a:avLst/>
          </a:prstGeom>
        </p:spPr>
        <p:txBody>
          <a:bodyPr>
            <a:normAutofit fontScale="925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ES_tradnl" sz="2000" dirty="0"/>
              <a:t>División de una imagen en primer plano y fondo</a:t>
            </a:r>
          </a:p>
          <a:p>
            <a:r>
              <a:rPr lang="es-ES_tradnl" sz="2000" dirty="0"/>
              <a:t>Haciéndolo en blanco y negro</a:t>
            </a:r>
          </a:p>
          <a:p>
            <a:endParaRPr lang="es-ES_tradnl" sz="2000" dirty="0"/>
          </a:p>
          <a:p>
            <a:r>
              <a:rPr lang="es-ES_tradnl" sz="2000" dirty="0"/>
              <a:t>lo hacemos ajustando cada píxel a:</a:t>
            </a:r>
          </a:p>
          <a:p>
            <a:endParaRPr lang="es-ES_tradnl" sz="2000" dirty="0"/>
          </a:p>
          <a:p>
            <a:r>
              <a:rPr lang="es-ES_tradnl" sz="2000" dirty="0"/>
              <a:t>255 (blanco) si píxel &gt; valor umbral</a:t>
            </a:r>
          </a:p>
          <a:p>
            <a:r>
              <a:rPr lang="es-ES_tradnl" sz="2000" dirty="0"/>
              <a:t>0 (negro) si píxel &lt; valor umbral</a:t>
            </a:r>
          </a:p>
          <a:p>
            <a:endParaRPr lang="es-ES_tradnl" sz="2000" dirty="0"/>
          </a:p>
        </p:txBody>
      </p:sp>
    </p:spTree>
    <p:extLst>
      <p:ext uri="{BB962C8B-B14F-4D97-AF65-F5344CB8AC3E}">
        <p14:creationId xmlns:p14="http://schemas.microsoft.com/office/powerpoint/2010/main" val="24517849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714657" y="1326972"/>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Detección de bordes </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6" name="Marcador de contenido 2">
            <a:extLst>
              <a:ext uri="{FF2B5EF4-FFF2-40B4-BE49-F238E27FC236}">
                <a16:creationId xmlns:a16="http://schemas.microsoft.com/office/drawing/2014/main" id="{EC8667D5-8F91-3EEE-9914-55B715704CFD}"/>
              </a:ext>
            </a:extLst>
          </p:cNvPr>
          <p:cNvSpPr txBox="1">
            <a:spLocks/>
          </p:cNvSpPr>
          <p:nvPr/>
        </p:nvSpPr>
        <p:spPr>
          <a:xfrm>
            <a:off x="6248400" y="2465455"/>
            <a:ext cx="5734989" cy="1362995"/>
          </a:xfrm>
          <a:prstGeom prst="rect">
            <a:avLst/>
          </a:prstGeom>
        </p:spPr>
        <p:txBody>
          <a:bodyPr>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ES_tradnl" sz="2000" dirty="0"/>
              <a:t>Identificar las formas que tienen los objetos para entender sus dimensiones y comportamientos en los primeros y segundos planos </a:t>
            </a:r>
          </a:p>
        </p:txBody>
      </p:sp>
      <p:pic>
        <p:nvPicPr>
          <p:cNvPr id="5" name="Marcador de contenido 7">
            <a:extLst>
              <a:ext uri="{FF2B5EF4-FFF2-40B4-BE49-F238E27FC236}">
                <a16:creationId xmlns:a16="http://schemas.microsoft.com/office/drawing/2014/main" id="{38DA3245-CFBE-8B2F-1C12-1B7210E16D6C}"/>
              </a:ext>
            </a:extLst>
          </p:cNvPr>
          <p:cNvPicPr>
            <a:picLocks noChangeAspect="1"/>
          </p:cNvPicPr>
          <p:nvPr/>
        </p:nvPicPr>
        <p:blipFill>
          <a:blip r:embed="rId7"/>
          <a:stretch>
            <a:fillRect/>
          </a:stretch>
        </p:blipFill>
        <p:spPr>
          <a:xfrm>
            <a:off x="6248400" y="3980850"/>
            <a:ext cx="5860360" cy="2076407"/>
          </a:xfrm>
          <a:prstGeom prst="rect">
            <a:avLst/>
          </a:prstGeom>
        </p:spPr>
      </p:pic>
    </p:spTree>
    <p:extLst>
      <p:ext uri="{BB962C8B-B14F-4D97-AF65-F5344CB8AC3E}">
        <p14:creationId xmlns:p14="http://schemas.microsoft.com/office/powerpoint/2010/main" val="34491561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341310"/>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err="1">
                <a:solidFill>
                  <a:srgbClr val="001059"/>
                </a:solidFill>
                <a:latin typeface="Nunito Sans Black"/>
                <a:cs typeface="Nunito Sans Black"/>
                <a:sym typeface="Nunito Sans Black"/>
              </a:rPr>
              <a:t>Histogram</a:t>
            </a:r>
            <a:r>
              <a:rPr lang="es-CO" sz="2400" dirty="0">
                <a:solidFill>
                  <a:srgbClr val="001059"/>
                </a:solidFill>
                <a:latin typeface="Nunito Sans Black"/>
                <a:cs typeface="Nunito Sans Black"/>
                <a:sym typeface="Nunito Sans Black"/>
              </a:rPr>
              <a:t> </a:t>
            </a:r>
            <a:r>
              <a:rPr lang="es-CO" sz="2400" dirty="0" err="1">
                <a:solidFill>
                  <a:srgbClr val="001059"/>
                </a:solidFill>
                <a:latin typeface="Nunito Sans Black"/>
                <a:cs typeface="Nunito Sans Black"/>
                <a:sym typeface="Nunito Sans Black"/>
              </a:rPr>
              <a:t>Equalization</a:t>
            </a:r>
            <a:r>
              <a:rPr lang="es-CO" sz="2400" dirty="0">
                <a:solidFill>
                  <a:srgbClr val="001059"/>
                </a:solidFill>
                <a:latin typeface="Nunito Sans Black"/>
                <a:cs typeface="Nunito Sans Black"/>
                <a:sym typeface="Nunito Sans Black"/>
              </a:rPr>
              <a:t>  </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3" name="Imagen 2">
            <a:extLst>
              <a:ext uri="{FF2B5EF4-FFF2-40B4-BE49-F238E27FC236}">
                <a16:creationId xmlns:a16="http://schemas.microsoft.com/office/drawing/2014/main" id="{D56DF53E-D9CD-20C2-21B7-DF0547FAD229}"/>
              </a:ext>
            </a:extLst>
          </p:cNvPr>
          <p:cNvPicPr>
            <a:picLocks noChangeAspect="1"/>
          </p:cNvPicPr>
          <p:nvPr/>
        </p:nvPicPr>
        <p:blipFill>
          <a:blip r:embed="rId7"/>
          <a:stretch>
            <a:fillRect/>
          </a:stretch>
        </p:blipFill>
        <p:spPr>
          <a:xfrm>
            <a:off x="6248400" y="2775718"/>
            <a:ext cx="5751800" cy="2864419"/>
          </a:xfrm>
          <a:prstGeom prst="rect">
            <a:avLst/>
          </a:prstGeom>
        </p:spPr>
      </p:pic>
    </p:spTree>
    <p:extLst>
      <p:ext uri="{BB962C8B-B14F-4D97-AF65-F5344CB8AC3E}">
        <p14:creationId xmlns:p14="http://schemas.microsoft.com/office/powerpoint/2010/main" val="9767086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341310"/>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Segmentaciones   </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5" name="Marcador de contenido 7">
            <a:extLst>
              <a:ext uri="{FF2B5EF4-FFF2-40B4-BE49-F238E27FC236}">
                <a16:creationId xmlns:a16="http://schemas.microsoft.com/office/drawing/2014/main" id="{C995B333-C048-8860-6B42-39E9738410F7}"/>
              </a:ext>
            </a:extLst>
          </p:cNvPr>
          <p:cNvPicPr>
            <a:picLocks noChangeAspect="1"/>
          </p:cNvPicPr>
          <p:nvPr/>
        </p:nvPicPr>
        <p:blipFill>
          <a:blip r:embed="rId7"/>
          <a:stretch>
            <a:fillRect/>
          </a:stretch>
        </p:blipFill>
        <p:spPr>
          <a:xfrm>
            <a:off x="6188522" y="3000109"/>
            <a:ext cx="3043009" cy="2516581"/>
          </a:xfrm>
          <a:prstGeom prst="rect">
            <a:avLst/>
          </a:prstGeom>
        </p:spPr>
      </p:pic>
      <p:pic>
        <p:nvPicPr>
          <p:cNvPr id="6" name="Imagen 5">
            <a:extLst>
              <a:ext uri="{FF2B5EF4-FFF2-40B4-BE49-F238E27FC236}">
                <a16:creationId xmlns:a16="http://schemas.microsoft.com/office/drawing/2014/main" id="{9BD18ACE-1277-18AF-9CA9-DBA908DCF832}"/>
              </a:ext>
            </a:extLst>
          </p:cNvPr>
          <p:cNvPicPr>
            <a:picLocks noChangeAspect="1"/>
          </p:cNvPicPr>
          <p:nvPr/>
        </p:nvPicPr>
        <p:blipFill>
          <a:blip r:embed="rId8"/>
          <a:stretch>
            <a:fillRect/>
          </a:stretch>
        </p:blipFill>
        <p:spPr>
          <a:xfrm>
            <a:off x="9324053" y="3000109"/>
            <a:ext cx="2867947" cy="2474556"/>
          </a:xfrm>
          <a:prstGeom prst="rect">
            <a:avLst/>
          </a:prstGeom>
        </p:spPr>
      </p:pic>
    </p:spTree>
    <p:extLst>
      <p:ext uri="{BB962C8B-B14F-4D97-AF65-F5344CB8AC3E}">
        <p14:creationId xmlns:p14="http://schemas.microsoft.com/office/powerpoint/2010/main" val="32046183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341310"/>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Segmentaciones   </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3" name="Marcador de contenido 7">
            <a:extLst>
              <a:ext uri="{FF2B5EF4-FFF2-40B4-BE49-F238E27FC236}">
                <a16:creationId xmlns:a16="http://schemas.microsoft.com/office/drawing/2014/main" id="{E8456041-4166-FD12-348B-D5149D3B2872}"/>
              </a:ext>
            </a:extLst>
          </p:cNvPr>
          <p:cNvPicPr>
            <a:picLocks noChangeAspect="1"/>
          </p:cNvPicPr>
          <p:nvPr/>
        </p:nvPicPr>
        <p:blipFill>
          <a:blip r:embed="rId7"/>
          <a:stretch>
            <a:fillRect/>
          </a:stretch>
        </p:blipFill>
        <p:spPr>
          <a:xfrm>
            <a:off x="6400801" y="2307048"/>
            <a:ext cx="2883178" cy="1999138"/>
          </a:xfrm>
          <a:prstGeom prst="rect">
            <a:avLst/>
          </a:prstGeom>
        </p:spPr>
      </p:pic>
      <p:pic>
        <p:nvPicPr>
          <p:cNvPr id="7" name="Imagen 6">
            <a:extLst>
              <a:ext uri="{FF2B5EF4-FFF2-40B4-BE49-F238E27FC236}">
                <a16:creationId xmlns:a16="http://schemas.microsoft.com/office/drawing/2014/main" id="{F90A6E3D-7B1E-174C-656A-0DE6B15EDFD6}"/>
              </a:ext>
            </a:extLst>
          </p:cNvPr>
          <p:cNvPicPr>
            <a:picLocks noChangeAspect="1"/>
          </p:cNvPicPr>
          <p:nvPr/>
        </p:nvPicPr>
        <p:blipFill>
          <a:blip r:embed="rId8"/>
          <a:stretch>
            <a:fillRect/>
          </a:stretch>
        </p:blipFill>
        <p:spPr>
          <a:xfrm>
            <a:off x="8848319" y="4406246"/>
            <a:ext cx="3111752" cy="2220887"/>
          </a:xfrm>
          <a:prstGeom prst="rect">
            <a:avLst/>
          </a:prstGeom>
        </p:spPr>
      </p:pic>
    </p:spTree>
    <p:extLst>
      <p:ext uri="{BB962C8B-B14F-4D97-AF65-F5344CB8AC3E}">
        <p14:creationId xmlns:p14="http://schemas.microsoft.com/office/powerpoint/2010/main" val="3046184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341310"/>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Segmentaciones   </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5" name="Marcador de contenido 7">
            <a:extLst>
              <a:ext uri="{FF2B5EF4-FFF2-40B4-BE49-F238E27FC236}">
                <a16:creationId xmlns:a16="http://schemas.microsoft.com/office/drawing/2014/main" id="{5C19B79F-D541-C1C7-E343-77380C6B64A8}"/>
              </a:ext>
            </a:extLst>
          </p:cNvPr>
          <p:cNvPicPr>
            <a:picLocks noChangeAspect="1"/>
          </p:cNvPicPr>
          <p:nvPr/>
        </p:nvPicPr>
        <p:blipFill>
          <a:blip r:embed="rId7"/>
          <a:stretch>
            <a:fillRect/>
          </a:stretch>
        </p:blipFill>
        <p:spPr>
          <a:xfrm>
            <a:off x="6400800" y="2747358"/>
            <a:ext cx="5456814" cy="2769332"/>
          </a:xfrm>
          <a:prstGeom prst="rect">
            <a:avLst/>
          </a:prstGeom>
        </p:spPr>
      </p:pic>
    </p:spTree>
    <p:extLst>
      <p:ext uri="{BB962C8B-B14F-4D97-AF65-F5344CB8AC3E}">
        <p14:creationId xmlns:p14="http://schemas.microsoft.com/office/powerpoint/2010/main" val="7196901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341310"/>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Segmentaciones   </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5" name="Marcador de contenido 7">
            <a:extLst>
              <a:ext uri="{FF2B5EF4-FFF2-40B4-BE49-F238E27FC236}">
                <a16:creationId xmlns:a16="http://schemas.microsoft.com/office/drawing/2014/main" id="{5C19B79F-D541-C1C7-E343-77380C6B64A8}"/>
              </a:ext>
            </a:extLst>
          </p:cNvPr>
          <p:cNvPicPr>
            <a:picLocks noChangeAspect="1"/>
          </p:cNvPicPr>
          <p:nvPr/>
        </p:nvPicPr>
        <p:blipFill>
          <a:blip r:embed="rId7"/>
          <a:stretch>
            <a:fillRect/>
          </a:stretch>
        </p:blipFill>
        <p:spPr>
          <a:xfrm>
            <a:off x="6400800" y="2747358"/>
            <a:ext cx="5456814" cy="2769332"/>
          </a:xfrm>
          <a:prstGeom prst="rect">
            <a:avLst/>
          </a:prstGeom>
        </p:spPr>
      </p:pic>
    </p:spTree>
    <p:extLst>
      <p:ext uri="{BB962C8B-B14F-4D97-AF65-F5344CB8AC3E}">
        <p14:creationId xmlns:p14="http://schemas.microsoft.com/office/powerpoint/2010/main" val="8869031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305232"/>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Bordes y contornos con </a:t>
            </a:r>
            <a:r>
              <a:rPr lang="es-CO" sz="2400" dirty="0" err="1">
                <a:solidFill>
                  <a:srgbClr val="001059"/>
                </a:solidFill>
                <a:latin typeface="Nunito Sans Black"/>
                <a:cs typeface="Nunito Sans Black"/>
                <a:sym typeface="Nunito Sans Black"/>
              </a:rPr>
              <a:t>canny</a:t>
            </a:r>
            <a:r>
              <a:rPr lang="es-CO" sz="2400" dirty="0">
                <a:solidFill>
                  <a:srgbClr val="001059"/>
                </a:solidFill>
                <a:latin typeface="Nunito Sans Black"/>
                <a:cs typeface="Nunito Sans Black"/>
                <a:sym typeface="Nunito Sans Black"/>
              </a:rPr>
              <a:t>    </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3" name="Marcador de contenido 7">
            <a:extLst>
              <a:ext uri="{FF2B5EF4-FFF2-40B4-BE49-F238E27FC236}">
                <a16:creationId xmlns:a16="http://schemas.microsoft.com/office/drawing/2014/main" id="{69D41AE3-0775-EB7D-BC24-172612A2D11D}"/>
              </a:ext>
            </a:extLst>
          </p:cNvPr>
          <p:cNvPicPr>
            <a:picLocks noChangeAspect="1"/>
          </p:cNvPicPr>
          <p:nvPr/>
        </p:nvPicPr>
        <p:blipFill>
          <a:blip r:embed="rId7"/>
          <a:stretch>
            <a:fillRect/>
          </a:stretch>
        </p:blipFill>
        <p:spPr>
          <a:xfrm>
            <a:off x="6094547" y="3998987"/>
            <a:ext cx="2998874" cy="2516481"/>
          </a:xfrm>
          <a:prstGeom prst="rect">
            <a:avLst/>
          </a:prstGeom>
        </p:spPr>
      </p:pic>
      <p:pic>
        <p:nvPicPr>
          <p:cNvPr id="7" name="Imagen 6">
            <a:extLst>
              <a:ext uri="{FF2B5EF4-FFF2-40B4-BE49-F238E27FC236}">
                <a16:creationId xmlns:a16="http://schemas.microsoft.com/office/drawing/2014/main" id="{D94536D6-1191-FE08-5AA4-46CECFEEA60E}"/>
              </a:ext>
            </a:extLst>
          </p:cNvPr>
          <p:cNvPicPr>
            <a:picLocks noChangeAspect="1"/>
          </p:cNvPicPr>
          <p:nvPr/>
        </p:nvPicPr>
        <p:blipFill>
          <a:blip r:embed="rId8"/>
          <a:stretch>
            <a:fillRect/>
          </a:stretch>
        </p:blipFill>
        <p:spPr>
          <a:xfrm>
            <a:off x="9093421" y="3998987"/>
            <a:ext cx="3088718" cy="2663815"/>
          </a:xfrm>
          <a:prstGeom prst="rect">
            <a:avLst/>
          </a:prstGeom>
        </p:spPr>
      </p:pic>
      <p:sp>
        <p:nvSpPr>
          <p:cNvPr id="8" name="CuadroTexto 7">
            <a:extLst>
              <a:ext uri="{FF2B5EF4-FFF2-40B4-BE49-F238E27FC236}">
                <a16:creationId xmlns:a16="http://schemas.microsoft.com/office/drawing/2014/main" id="{89DC5F2F-73E3-C50D-94E7-2FAB97D6AFF8}"/>
              </a:ext>
            </a:extLst>
          </p:cNvPr>
          <p:cNvSpPr txBox="1"/>
          <p:nvPr/>
        </p:nvSpPr>
        <p:spPr>
          <a:xfrm>
            <a:off x="6400800" y="2122311"/>
            <a:ext cx="5610578" cy="1477328"/>
          </a:xfrm>
          <a:prstGeom prst="rect">
            <a:avLst/>
          </a:prstGeom>
          <a:noFill/>
        </p:spPr>
        <p:txBody>
          <a:bodyPr wrap="square" rtlCol="0">
            <a:spAutoFit/>
          </a:bodyPr>
          <a:lstStyle/>
          <a:p>
            <a:pPr algn="ctr"/>
            <a:r>
              <a:rPr lang="es-CO" sz="1800" b="1" i="1" dirty="0">
                <a:effectLst/>
                <a:latin typeface="-apple-system"/>
              </a:rPr>
              <a:t>El filtro </a:t>
            </a:r>
            <a:r>
              <a:rPr lang="es-CO" sz="1800" b="1" i="1" dirty="0" err="1">
                <a:effectLst/>
                <a:latin typeface="-apple-system"/>
              </a:rPr>
              <a:t>Canny</a:t>
            </a:r>
            <a:r>
              <a:rPr lang="es-CO" sz="1800" b="1" i="1" dirty="0">
                <a:effectLst/>
                <a:latin typeface="-apple-system"/>
              </a:rPr>
              <a:t> es un detector de bordes de varias etapas. Utiliza un filtro basado en la derivada de un gaussiano para calcular la intensidad de los gradientes. El gaussiano reduce el efecto del ruido presente en la imagen. </a:t>
            </a:r>
            <a:endParaRPr lang="es-ES_tradnl" sz="1800" b="1" i="1" dirty="0"/>
          </a:p>
        </p:txBody>
      </p:sp>
    </p:spTree>
    <p:extLst>
      <p:ext uri="{BB962C8B-B14F-4D97-AF65-F5344CB8AC3E}">
        <p14:creationId xmlns:p14="http://schemas.microsoft.com/office/powerpoint/2010/main" val="35753218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14657" y="109714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598123" y="1305231"/>
            <a:ext cx="5689461" cy="46162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Diagnósticos médicos     </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6" name="Imagen 5">
            <a:extLst>
              <a:ext uri="{FF2B5EF4-FFF2-40B4-BE49-F238E27FC236}">
                <a16:creationId xmlns:a16="http://schemas.microsoft.com/office/drawing/2014/main" id="{DD041633-AECE-62FB-ACB5-81AD846C2452}"/>
              </a:ext>
            </a:extLst>
          </p:cNvPr>
          <p:cNvPicPr>
            <a:picLocks noChangeAspect="1"/>
          </p:cNvPicPr>
          <p:nvPr/>
        </p:nvPicPr>
        <p:blipFill>
          <a:blip r:embed="rId7"/>
          <a:stretch>
            <a:fillRect/>
          </a:stretch>
        </p:blipFill>
        <p:spPr>
          <a:xfrm>
            <a:off x="6962611" y="2369256"/>
            <a:ext cx="4324973" cy="3681588"/>
          </a:xfrm>
          <a:prstGeom prst="rect">
            <a:avLst/>
          </a:prstGeom>
        </p:spPr>
      </p:pic>
    </p:spTree>
    <p:extLst>
      <p:ext uri="{BB962C8B-B14F-4D97-AF65-F5344CB8AC3E}">
        <p14:creationId xmlns:p14="http://schemas.microsoft.com/office/powerpoint/2010/main" val="4873773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pic>
        <p:nvPicPr>
          <p:cNvPr id="311" name="Google Shape;311;p12"/>
          <p:cNvPicPr preferRelativeResize="0"/>
          <p:nvPr/>
        </p:nvPicPr>
        <p:blipFill rotWithShape="1">
          <a:blip r:embed="rId3">
            <a:alphaModFix/>
          </a:blip>
          <a:srcRect/>
          <a:stretch/>
        </p:blipFill>
        <p:spPr>
          <a:xfrm>
            <a:off x="3964967" y="4641265"/>
            <a:ext cx="4090045" cy="1337397"/>
          </a:xfrm>
          <a:prstGeom prst="rect">
            <a:avLst/>
          </a:prstGeom>
          <a:noFill/>
          <a:ln>
            <a:noFill/>
          </a:ln>
        </p:spPr>
      </p:pic>
      <p:sp>
        <p:nvSpPr>
          <p:cNvPr id="312" name="Google Shape;312;p12"/>
          <p:cNvSpPr txBox="1"/>
          <p:nvPr/>
        </p:nvSpPr>
        <p:spPr>
          <a:xfrm>
            <a:off x="1228592" y="584928"/>
            <a:ext cx="9566669" cy="120032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7200">
                <a:solidFill>
                  <a:srgbClr val="001059"/>
                </a:solidFill>
                <a:latin typeface="Nunito Sans Black"/>
                <a:ea typeface="Nunito Sans Black"/>
                <a:cs typeface="Nunito Sans Black"/>
                <a:sym typeface="Nunito Sans Black"/>
              </a:rPr>
              <a:t>LOGOS:</a:t>
            </a:r>
            <a:endParaRPr/>
          </a:p>
        </p:txBody>
      </p:sp>
      <p:pic>
        <p:nvPicPr>
          <p:cNvPr id="313" name="Google Shape;313;p12"/>
          <p:cNvPicPr preferRelativeResize="0"/>
          <p:nvPr/>
        </p:nvPicPr>
        <p:blipFill rotWithShape="1">
          <a:blip r:embed="rId4">
            <a:alphaModFix/>
          </a:blip>
          <a:srcRect l="8008" t="20497" r="6928" b="16481"/>
          <a:stretch/>
        </p:blipFill>
        <p:spPr>
          <a:xfrm>
            <a:off x="4869436" y="2808048"/>
            <a:ext cx="2453130" cy="871429"/>
          </a:xfrm>
          <a:prstGeom prst="rect">
            <a:avLst/>
          </a:prstGeom>
          <a:noFill/>
          <a:ln>
            <a:noFill/>
          </a:ln>
        </p:spPr>
      </p:pic>
      <p:pic>
        <p:nvPicPr>
          <p:cNvPr id="314" name="Google Shape;314;p12"/>
          <p:cNvPicPr preferRelativeResize="0"/>
          <p:nvPr/>
        </p:nvPicPr>
        <p:blipFill rotWithShape="1">
          <a:blip r:embed="rId5">
            <a:alphaModFix/>
          </a:blip>
          <a:srcRect/>
          <a:stretch/>
        </p:blipFill>
        <p:spPr>
          <a:xfrm>
            <a:off x="1228592" y="2808048"/>
            <a:ext cx="1854985" cy="646692"/>
          </a:xfrm>
          <a:prstGeom prst="rect">
            <a:avLst/>
          </a:prstGeom>
          <a:noFill/>
          <a:ln>
            <a:noFill/>
          </a:ln>
        </p:spPr>
      </p:pic>
      <p:pic>
        <p:nvPicPr>
          <p:cNvPr id="315" name="Google Shape;315;p12"/>
          <p:cNvPicPr preferRelativeResize="0"/>
          <p:nvPr/>
        </p:nvPicPr>
        <p:blipFill rotWithShape="1">
          <a:blip r:embed="rId6">
            <a:alphaModFix/>
          </a:blip>
          <a:srcRect/>
          <a:stretch/>
        </p:blipFill>
        <p:spPr>
          <a:xfrm>
            <a:off x="8579763" y="2695554"/>
            <a:ext cx="2027639" cy="1096416"/>
          </a:xfrm>
          <a:prstGeom prst="rect">
            <a:avLst/>
          </a:prstGeom>
          <a:noFill/>
          <a:ln>
            <a:noFill/>
          </a:ln>
        </p:spPr>
      </p:pic>
      <p:pic>
        <p:nvPicPr>
          <p:cNvPr id="316" name="Google Shape;316;p12"/>
          <p:cNvPicPr preferRelativeResize="0"/>
          <p:nvPr/>
        </p:nvPicPr>
        <p:blipFill rotWithShape="1">
          <a:blip r:embed="rId7">
            <a:alphaModFix/>
          </a:blip>
          <a:srcRect/>
          <a:stretch/>
        </p:blipFill>
        <p:spPr>
          <a:xfrm>
            <a:off x="597743" y="398399"/>
            <a:ext cx="1088021" cy="379310"/>
          </a:xfrm>
          <a:prstGeom prst="rect">
            <a:avLst/>
          </a:prstGeom>
          <a:noFill/>
          <a:ln>
            <a:noFill/>
          </a:ln>
        </p:spPr>
      </p:pic>
      <p:pic>
        <p:nvPicPr>
          <p:cNvPr id="317" name="Google Shape;317;p12"/>
          <p:cNvPicPr preferRelativeResize="0"/>
          <p:nvPr/>
        </p:nvPicPr>
        <p:blipFill rotWithShape="1">
          <a:blip r:embed="rId8">
            <a:alphaModFix/>
          </a:blip>
          <a:srcRect/>
          <a:stretch/>
        </p:blipFill>
        <p:spPr>
          <a:xfrm>
            <a:off x="10002119" y="199927"/>
            <a:ext cx="1423991" cy="77000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6"/>
          <p:cNvPicPr preferRelativeResize="0"/>
          <p:nvPr/>
        </p:nvPicPr>
        <p:blipFill rotWithShape="1">
          <a:blip r:embed="rId3">
            <a:alphaModFix/>
          </a:blip>
          <a:srcRect l="25589" r="15148"/>
          <a:stretch/>
        </p:blipFill>
        <p:spPr>
          <a:xfrm>
            <a:off x="6096000" y="0"/>
            <a:ext cx="6096000" cy="6858000"/>
          </a:xfrm>
          <a:prstGeom prst="rect">
            <a:avLst/>
          </a:prstGeom>
          <a:noFill/>
          <a:ln>
            <a:noFill/>
          </a:ln>
        </p:spPr>
      </p:pic>
      <p:sp>
        <p:nvSpPr>
          <p:cNvPr id="194" name="Google Shape;194;p6"/>
          <p:cNvSpPr/>
          <p:nvPr/>
        </p:nvSpPr>
        <p:spPr>
          <a:xfrm>
            <a:off x="609600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95" name="Google Shape;195;p6"/>
          <p:cNvGrpSpPr/>
          <p:nvPr/>
        </p:nvGrpSpPr>
        <p:grpSpPr>
          <a:xfrm>
            <a:off x="597743" y="203053"/>
            <a:ext cx="10996514" cy="770002"/>
            <a:chOff x="597743" y="203053"/>
            <a:chExt cx="10996514" cy="770002"/>
          </a:xfrm>
        </p:grpSpPr>
        <p:pic>
          <p:nvPicPr>
            <p:cNvPr id="196" name="Google Shape;196;p6"/>
            <p:cNvPicPr preferRelativeResize="0"/>
            <p:nvPr/>
          </p:nvPicPr>
          <p:blipFill rotWithShape="1">
            <a:blip r:embed="rId4">
              <a:alphaModFix/>
            </a:blip>
            <a:srcRect/>
            <a:stretch/>
          </p:blipFill>
          <p:spPr>
            <a:xfrm>
              <a:off x="597743" y="398399"/>
              <a:ext cx="1088021" cy="379310"/>
            </a:xfrm>
            <a:prstGeom prst="rect">
              <a:avLst/>
            </a:prstGeom>
            <a:noFill/>
            <a:ln>
              <a:noFill/>
            </a:ln>
          </p:spPr>
        </p:pic>
        <p:pic>
          <p:nvPicPr>
            <p:cNvPr id="197" name="Google Shape;197;p6"/>
            <p:cNvPicPr preferRelativeResize="0"/>
            <p:nvPr/>
          </p:nvPicPr>
          <p:blipFill rotWithShape="1">
            <a:blip r:embed="rId5">
              <a:alphaModFix/>
            </a:blip>
            <a:srcRect/>
            <a:stretch/>
          </p:blipFill>
          <p:spPr>
            <a:xfrm>
              <a:off x="10170585" y="203053"/>
              <a:ext cx="1423672" cy="770002"/>
            </a:xfrm>
            <a:prstGeom prst="rect">
              <a:avLst/>
            </a:prstGeom>
            <a:noFill/>
            <a:ln>
              <a:noFill/>
            </a:ln>
          </p:spPr>
        </p:pic>
      </p:grpSp>
      <p:pic>
        <p:nvPicPr>
          <p:cNvPr id="198" name="Google Shape;198;p6"/>
          <p:cNvPicPr preferRelativeResize="0"/>
          <p:nvPr/>
        </p:nvPicPr>
        <p:blipFill rotWithShape="1">
          <a:blip r:embed="rId6">
            <a:alphaModFix/>
          </a:blip>
          <a:srcRect/>
          <a:stretch/>
        </p:blipFill>
        <p:spPr>
          <a:xfrm>
            <a:off x="9538573" y="5482507"/>
            <a:ext cx="2339170" cy="1120852"/>
          </a:xfrm>
          <a:prstGeom prst="rect">
            <a:avLst/>
          </a:prstGeom>
          <a:noFill/>
          <a:ln>
            <a:noFill/>
          </a:ln>
        </p:spPr>
      </p:pic>
      <p:sp>
        <p:nvSpPr>
          <p:cNvPr id="201" name="Google Shape;201;p6"/>
          <p:cNvSpPr txBox="1"/>
          <p:nvPr/>
        </p:nvSpPr>
        <p:spPr>
          <a:xfrm>
            <a:off x="322330" y="1186973"/>
            <a:ext cx="5435790" cy="64629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3600" dirty="0">
                <a:solidFill>
                  <a:srgbClr val="001059"/>
                </a:solidFill>
                <a:latin typeface="Nunito Sans Black"/>
                <a:cs typeface="Nunito Sans Black"/>
                <a:sym typeface="Nunito Sans Black"/>
              </a:rPr>
              <a:t>Visión Humana</a:t>
            </a:r>
            <a:endParaRPr lang="es-CO" sz="1100" dirty="0"/>
          </a:p>
        </p:txBody>
      </p:sp>
      <p:sp>
        <p:nvSpPr>
          <p:cNvPr id="2" name="CuadroTexto 1">
            <a:extLst>
              <a:ext uri="{FF2B5EF4-FFF2-40B4-BE49-F238E27FC236}">
                <a16:creationId xmlns:a16="http://schemas.microsoft.com/office/drawing/2014/main" id="{5110DA9F-2D45-694C-5C67-68E5F8F2E208}"/>
              </a:ext>
            </a:extLst>
          </p:cNvPr>
          <p:cNvSpPr txBox="1"/>
          <p:nvPr/>
        </p:nvSpPr>
        <p:spPr>
          <a:xfrm>
            <a:off x="322330" y="2242527"/>
            <a:ext cx="5349764" cy="2862322"/>
          </a:xfrm>
          <a:prstGeom prst="rect">
            <a:avLst/>
          </a:prstGeom>
          <a:noFill/>
        </p:spPr>
        <p:txBody>
          <a:bodyPr wrap="square" rtlCol="0">
            <a:spAutoFit/>
          </a:bodyPr>
          <a:lstStyle/>
          <a:p>
            <a:pPr marL="342900" indent="-342900" algn="ctr">
              <a:buFont typeface="Arial" panose="020B0604020202020204" pitchFamily="34" charset="0"/>
              <a:buChar char="•"/>
            </a:pPr>
            <a:r>
              <a:rPr lang="es-CO" sz="2000" b="0" i="0" dirty="0">
                <a:solidFill>
                  <a:srgbClr val="161616"/>
                </a:solidFill>
                <a:effectLst/>
                <a:latin typeface="IBM Plex Sans" panose="020F0502020204030204" pitchFamily="34" charset="0"/>
              </a:rPr>
              <a:t>La visión computacional </a:t>
            </a:r>
            <a:r>
              <a:rPr lang="es-CO" sz="2000" b="1" i="0" dirty="0">
                <a:solidFill>
                  <a:srgbClr val="161616"/>
                </a:solidFill>
                <a:effectLst/>
                <a:latin typeface="IBM Plex Sans" panose="020F0502020204030204" pitchFamily="34" charset="0"/>
              </a:rPr>
              <a:t>es un campo de la IA que permite que las computadoras y los sistemas obtengan información significativa de imágenes digitales, videos y otras entradas visuales</a:t>
            </a:r>
            <a:r>
              <a:rPr lang="es-CO" sz="2000" b="0" i="0" dirty="0">
                <a:solidFill>
                  <a:srgbClr val="161616"/>
                </a:solidFill>
                <a:effectLst/>
                <a:latin typeface="IBM Plex Sans" panose="020F0502020204030204" pitchFamily="34" charset="0"/>
              </a:rPr>
              <a:t>, y tomen acciones o hagan recomendaciones basadas en esa información.</a:t>
            </a:r>
            <a:endParaRPr lang="es-ES_tradnl" sz="2400" dirty="0"/>
          </a:p>
          <a:p>
            <a:pPr marL="342900" indent="-342900">
              <a:buFont typeface="Arial" panose="020B0604020202020204" pitchFamily="34" charset="0"/>
              <a:buChar char="•"/>
            </a:pPr>
            <a:endParaRPr lang="es-ES_tradnl" sz="2000" dirty="0"/>
          </a:p>
        </p:txBody>
      </p:sp>
      <p:pic>
        <p:nvPicPr>
          <p:cNvPr id="3" name="Picture 7" descr="Resultados del análisis de un cerebro humano en una clínica neurológica">
            <a:extLst>
              <a:ext uri="{FF2B5EF4-FFF2-40B4-BE49-F238E27FC236}">
                <a16:creationId xmlns:a16="http://schemas.microsoft.com/office/drawing/2014/main" id="{E0E82FEA-B961-49A6-87AB-7430CD48B34B}"/>
              </a:ext>
            </a:extLst>
          </p:cNvPr>
          <p:cNvPicPr>
            <a:picLocks noChangeAspect="1"/>
          </p:cNvPicPr>
          <p:nvPr/>
        </p:nvPicPr>
        <p:blipFill rotWithShape="1">
          <a:blip r:embed="rId7"/>
          <a:srcRect l="49183"/>
          <a:stretch/>
        </p:blipFill>
        <p:spPr>
          <a:xfrm>
            <a:off x="314257" y="4770097"/>
            <a:ext cx="1242152" cy="1833262"/>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grpSp>
        <p:nvGrpSpPr>
          <p:cNvPr id="323" name="Google Shape;323;p13"/>
          <p:cNvGrpSpPr/>
          <p:nvPr/>
        </p:nvGrpSpPr>
        <p:grpSpPr>
          <a:xfrm>
            <a:off x="0" y="-1"/>
            <a:ext cx="12192000" cy="6858002"/>
            <a:chOff x="0" y="317351"/>
            <a:chExt cx="12192000" cy="6858002"/>
          </a:xfrm>
        </p:grpSpPr>
        <p:pic>
          <p:nvPicPr>
            <p:cNvPr id="324" name="Google Shape;324;p13"/>
            <p:cNvPicPr preferRelativeResize="0"/>
            <p:nvPr/>
          </p:nvPicPr>
          <p:blipFill rotWithShape="1">
            <a:blip r:embed="rId3">
              <a:alphaModFix/>
            </a:blip>
            <a:srcRect l="7812" r="7811" b="7535"/>
            <a:stretch/>
          </p:blipFill>
          <p:spPr>
            <a:xfrm>
              <a:off x="0" y="317351"/>
              <a:ext cx="12192000" cy="6858002"/>
            </a:xfrm>
            <a:prstGeom prst="rect">
              <a:avLst/>
            </a:prstGeom>
            <a:noFill/>
            <a:ln>
              <a:noFill/>
            </a:ln>
          </p:spPr>
        </p:pic>
        <p:pic>
          <p:nvPicPr>
            <p:cNvPr id="325" name="Google Shape;325;p13"/>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326" name="Google Shape;326;p13"/>
          <p:cNvPicPr preferRelativeResize="0"/>
          <p:nvPr/>
        </p:nvPicPr>
        <p:blipFill rotWithShape="1">
          <a:blip r:embed="rId5">
            <a:alphaModFix/>
          </a:blip>
          <a:srcRect/>
          <a:stretch/>
        </p:blipFill>
        <p:spPr>
          <a:xfrm>
            <a:off x="2340554" y="1970769"/>
            <a:ext cx="7510889" cy="2916462"/>
          </a:xfrm>
          <a:prstGeom prst="rect">
            <a:avLst/>
          </a:prstGeom>
          <a:noFill/>
          <a:ln>
            <a:noFill/>
          </a:ln>
        </p:spPr>
      </p:pic>
      <p:pic>
        <p:nvPicPr>
          <p:cNvPr id="327" name="Google Shape;327;p13"/>
          <p:cNvPicPr preferRelativeResize="0"/>
          <p:nvPr/>
        </p:nvPicPr>
        <p:blipFill rotWithShape="1">
          <a:blip r:embed="rId6">
            <a:alphaModFix/>
          </a:blip>
          <a:srcRect/>
          <a:stretch/>
        </p:blipFill>
        <p:spPr>
          <a:xfrm>
            <a:off x="4592280" y="324169"/>
            <a:ext cx="3007439" cy="1441064"/>
          </a:xfrm>
          <a:prstGeom prst="rect">
            <a:avLst/>
          </a:prstGeom>
          <a:noFill/>
          <a:ln>
            <a:noFill/>
          </a:ln>
        </p:spPr>
      </p:pic>
      <p:pic>
        <p:nvPicPr>
          <p:cNvPr id="328" name="Google Shape;328;p13"/>
          <p:cNvPicPr preferRelativeResize="0"/>
          <p:nvPr/>
        </p:nvPicPr>
        <p:blipFill rotWithShape="1">
          <a:blip r:embed="rId7">
            <a:alphaModFix/>
          </a:blip>
          <a:srcRect/>
          <a:stretch/>
        </p:blipFill>
        <p:spPr>
          <a:xfrm>
            <a:off x="9712776" y="5933677"/>
            <a:ext cx="2164967" cy="669682"/>
          </a:xfrm>
          <a:prstGeom prst="rect">
            <a:avLst/>
          </a:prstGeom>
          <a:noFill/>
          <a:ln>
            <a:noFill/>
          </a:ln>
        </p:spPr>
      </p:pic>
      <p:grpSp>
        <p:nvGrpSpPr>
          <p:cNvPr id="329" name="Google Shape;329;p13"/>
          <p:cNvGrpSpPr/>
          <p:nvPr/>
        </p:nvGrpSpPr>
        <p:grpSpPr>
          <a:xfrm>
            <a:off x="626477" y="254641"/>
            <a:ext cx="11251266" cy="983288"/>
            <a:chOff x="626477" y="254641"/>
            <a:chExt cx="11251266" cy="983288"/>
          </a:xfrm>
        </p:grpSpPr>
        <p:pic>
          <p:nvPicPr>
            <p:cNvPr id="330" name="Google Shape;330;p13"/>
            <p:cNvPicPr preferRelativeResize="0"/>
            <p:nvPr/>
          </p:nvPicPr>
          <p:blipFill rotWithShape="1">
            <a:blip r:embed="rId8">
              <a:alphaModFix/>
            </a:blip>
            <a:srcRect/>
            <a:stretch/>
          </p:blipFill>
          <p:spPr>
            <a:xfrm>
              <a:off x="10059722" y="254641"/>
              <a:ext cx="1818021" cy="983288"/>
            </a:xfrm>
            <a:prstGeom prst="rect">
              <a:avLst/>
            </a:prstGeom>
            <a:noFill/>
            <a:ln>
              <a:noFill/>
            </a:ln>
          </p:spPr>
        </p:pic>
        <p:pic>
          <p:nvPicPr>
            <p:cNvPr id="331" name="Google Shape;331;p13"/>
            <p:cNvPicPr preferRelativeResize="0"/>
            <p:nvPr/>
          </p:nvPicPr>
          <p:blipFill rotWithShape="1">
            <a:blip r:embed="rId9">
              <a:alphaModFix/>
            </a:blip>
            <a:srcRect/>
            <a:stretch/>
          </p:blipFill>
          <p:spPr>
            <a:xfrm>
              <a:off x="626477" y="484081"/>
              <a:ext cx="1505800" cy="524408"/>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6"/>
          <p:cNvPicPr preferRelativeResize="0"/>
          <p:nvPr/>
        </p:nvPicPr>
        <p:blipFill rotWithShape="1">
          <a:blip r:embed="rId3">
            <a:alphaModFix/>
          </a:blip>
          <a:srcRect l="25589" r="15148"/>
          <a:stretch/>
        </p:blipFill>
        <p:spPr>
          <a:xfrm>
            <a:off x="6096000" y="0"/>
            <a:ext cx="6096000" cy="6858000"/>
          </a:xfrm>
          <a:prstGeom prst="rect">
            <a:avLst/>
          </a:prstGeom>
          <a:noFill/>
          <a:ln>
            <a:noFill/>
          </a:ln>
        </p:spPr>
      </p:pic>
      <p:sp>
        <p:nvSpPr>
          <p:cNvPr id="194" name="Google Shape;194;p6"/>
          <p:cNvSpPr/>
          <p:nvPr/>
        </p:nvSpPr>
        <p:spPr>
          <a:xfrm>
            <a:off x="609600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95" name="Google Shape;195;p6"/>
          <p:cNvGrpSpPr/>
          <p:nvPr/>
        </p:nvGrpSpPr>
        <p:grpSpPr>
          <a:xfrm>
            <a:off x="597743" y="203053"/>
            <a:ext cx="10996514" cy="770002"/>
            <a:chOff x="597743" y="203053"/>
            <a:chExt cx="10996514" cy="770002"/>
          </a:xfrm>
        </p:grpSpPr>
        <p:pic>
          <p:nvPicPr>
            <p:cNvPr id="196" name="Google Shape;196;p6"/>
            <p:cNvPicPr preferRelativeResize="0"/>
            <p:nvPr/>
          </p:nvPicPr>
          <p:blipFill rotWithShape="1">
            <a:blip r:embed="rId4">
              <a:alphaModFix/>
            </a:blip>
            <a:srcRect/>
            <a:stretch/>
          </p:blipFill>
          <p:spPr>
            <a:xfrm>
              <a:off x="597743" y="398399"/>
              <a:ext cx="1088021" cy="379310"/>
            </a:xfrm>
            <a:prstGeom prst="rect">
              <a:avLst/>
            </a:prstGeom>
            <a:noFill/>
            <a:ln>
              <a:noFill/>
            </a:ln>
          </p:spPr>
        </p:pic>
        <p:pic>
          <p:nvPicPr>
            <p:cNvPr id="197" name="Google Shape;197;p6"/>
            <p:cNvPicPr preferRelativeResize="0"/>
            <p:nvPr/>
          </p:nvPicPr>
          <p:blipFill rotWithShape="1">
            <a:blip r:embed="rId5">
              <a:alphaModFix/>
            </a:blip>
            <a:srcRect/>
            <a:stretch/>
          </p:blipFill>
          <p:spPr>
            <a:xfrm>
              <a:off x="10170585" y="203053"/>
              <a:ext cx="1423672" cy="770002"/>
            </a:xfrm>
            <a:prstGeom prst="rect">
              <a:avLst/>
            </a:prstGeom>
            <a:noFill/>
            <a:ln>
              <a:noFill/>
            </a:ln>
          </p:spPr>
        </p:pic>
      </p:grpSp>
      <p:pic>
        <p:nvPicPr>
          <p:cNvPr id="198" name="Google Shape;198;p6"/>
          <p:cNvPicPr preferRelativeResize="0"/>
          <p:nvPr/>
        </p:nvPicPr>
        <p:blipFill rotWithShape="1">
          <a:blip r:embed="rId6">
            <a:alphaModFix/>
          </a:blip>
          <a:srcRect/>
          <a:stretch/>
        </p:blipFill>
        <p:spPr>
          <a:xfrm>
            <a:off x="9538573" y="5482507"/>
            <a:ext cx="2339170" cy="1120852"/>
          </a:xfrm>
          <a:prstGeom prst="rect">
            <a:avLst/>
          </a:prstGeom>
          <a:noFill/>
          <a:ln>
            <a:noFill/>
          </a:ln>
        </p:spPr>
      </p:pic>
      <p:sp>
        <p:nvSpPr>
          <p:cNvPr id="3" name="Google Shape;201;p6">
            <a:extLst>
              <a:ext uri="{FF2B5EF4-FFF2-40B4-BE49-F238E27FC236}">
                <a16:creationId xmlns:a16="http://schemas.microsoft.com/office/drawing/2014/main" id="{3BA52219-ADE4-A985-EEB2-7F2CD5BE1BD3}"/>
              </a:ext>
            </a:extLst>
          </p:cNvPr>
          <p:cNvSpPr txBox="1"/>
          <p:nvPr/>
        </p:nvSpPr>
        <p:spPr>
          <a:xfrm>
            <a:off x="165626" y="973055"/>
            <a:ext cx="5930374" cy="120028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3600" dirty="0">
                <a:solidFill>
                  <a:srgbClr val="001059"/>
                </a:solidFill>
                <a:latin typeface="Nunito Sans Black"/>
                <a:cs typeface="Nunito Sans Black"/>
                <a:sym typeface="Nunito Sans Black"/>
              </a:rPr>
              <a:t>Ramas de visión computacional</a:t>
            </a:r>
            <a:endParaRPr lang="es-CO" sz="1100" dirty="0"/>
          </a:p>
        </p:txBody>
      </p:sp>
      <p:pic>
        <p:nvPicPr>
          <p:cNvPr id="2" name="Picture 2" descr="undefined">
            <a:extLst>
              <a:ext uri="{FF2B5EF4-FFF2-40B4-BE49-F238E27FC236}">
                <a16:creationId xmlns:a16="http://schemas.microsoft.com/office/drawing/2014/main" id="{188524F8-124E-2233-2585-E471DB033368}"/>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825357" y="2751998"/>
            <a:ext cx="4610911" cy="3527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16044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grpSp>
        <p:nvGrpSpPr>
          <p:cNvPr id="210" name="Google Shape;210;p7"/>
          <p:cNvGrpSpPr/>
          <p:nvPr/>
        </p:nvGrpSpPr>
        <p:grpSpPr>
          <a:xfrm>
            <a:off x="0" y="-2"/>
            <a:ext cx="12192000" cy="6858002"/>
            <a:chOff x="0" y="317351"/>
            <a:chExt cx="12192000" cy="6858002"/>
          </a:xfrm>
        </p:grpSpPr>
        <p:pic>
          <p:nvPicPr>
            <p:cNvPr id="211" name="Google Shape;211;p7"/>
            <p:cNvPicPr preferRelativeResize="0"/>
            <p:nvPr/>
          </p:nvPicPr>
          <p:blipFill rotWithShape="1">
            <a:blip r:embed="rId3">
              <a:alphaModFix/>
            </a:blip>
            <a:srcRect l="7812" r="7811" b="7535"/>
            <a:stretch/>
          </p:blipFill>
          <p:spPr>
            <a:xfrm>
              <a:off x="0" y="317351"/>
              <a:ext cx="12192000" cy="6858002"/>
            </a:xfrm>
            <a:prstGeom prst="rect">
              <a:avLst/>
            </a:prstGeom>
            <a:noFill/>
            <a:ln>
              <a:noFill/>
            </a:ln>
          </p:spPr>
        </p:pic>
        <p:pic>
          <p:nvPicPr>
            <p:cNvPr id="212" name="Google Shape;212;p7"/>
            <p:cNvPicPr preferRelativeResize="0"/>
            <p:nvPr/>
          </p:nvPicPr>
          <p:blipFill rotWithShape="1">
            <a:blip r:embed="rId4">
              <a:alphaModFix/>
            </a:blip>
            <a:srcRect/>
            <a:stretch/>
          </p:blipFill>
          <p:spPr>
            <a:xfrm>
              <a:off x="0" y="317351"/>
              <a:ext cx="12192000" cy="6858002"/>
            </a:xfrm>
            <a:prstGeom prst="rect">
              <a:avLst/>
            </a:prstGeom>
            <a:noFill/>
            <a:ln>
              <a:noFill/>
            </a:ln>
          </p:spPr>
        </p:pic>
      </p:grpSp>
      <p:pic>
        <p:nvPicPr>
          <p:cNvPr id="213" name="Google Shape;213;p7"/>
          <p:cNvPicPr preferRelativeResize="0"/>
          <p:nvPr/>
        </p:nvPicPr>
        <p:blipFill rotWithShape="1">
          <a:blip r:embed="rId5">
            <a:alphaModFix/>
          </a:blip>
          <a:srcRect/>
          <a:stretch/>
        </p:blipFill>
        <p:spPr>
          <a:xfrm>
            <a:off x="4815518" y="165438"/>
            <a:ext cx="2339170" cy="1120852"/>
          </a:xfrm>
          <a:prstGeom prst="rect">
            <a:avLst/>
          </a:prstGeom>
          <a:noFill/>
          <a:ln>
            <a:noFill/>
          </a:ln>
        </p:spPr>
      </p:pic>
      <p:grpSp>
        <p:nvGrpSpPr>
          <p:cNvPr id="222" name="Google Shape;222;p7"/>
          <p:cNvGrpSpPr/>
          <p:nvPr/>
        </p:nvGrpSpPr>
        <p:grpSpPr>
          <a:xfrm>
            <a:off x="626477" y="254641"/>
            <a:ext cx="11251266" cy="983288"/>
            <a:chOff x="626477" y="254641"/>
            <a:chExt cx="11251266" cy="983288"/>
          </a:xfrm>
        </p:grpSpPr>
        <p:pic>
          <p:nvPicPr>
            <p:cNvPr id="223" name="Google Shape;223;p7"/>
            <p:cNvPicPr preferRelativeResize="0"/>
            <p:nvPr/>
          </p:nvPicPr>
          <p:blipFill rotWithShape="1">
            <a:blip r:embed="rId6">
              <a:alphaModFix/>
            </a:blip>
            <a:srcRect/>
            <a:stretch/>
          </p:blipFill>
          <p:spPr>
            <a:xfrm>
              <a:off x="10059722" y="254641"/>
              <a:ext cx="1818021" cy="983288"/>
            </a:xfrm>
            <a:prstGeom prst="rect">
              <a:avLst/>
            </a:prstGeom>
            <a:noFill/>
            <a:ln>
              <a:noFill/>
            </a:ln>
          </p:spPr>
        </p:pic>
        <p:pic>
          <p:nvPicPr>
            <p:cNvPr id="224" name="Google Shape;224;p7"/>
            <p:cNvPicPr preferRelativeResize="0"/>
            <p:nvPr/>
          </p:nvPicPr>
          <p:blipFill rotWithShape="1">
            <a:blip r:embed="rId7">
              <a:alphaModFix/>
            </a:blip>
            <a:srcRect/>
            <a:stretch/>
          </p:blipFill>
          <p:spPr>
            <a:xfrm>
              <a:off x="626477" y="484081"/>
              <a:ext cx="1505800" cy="524408"/>
            </a:xfrm>
            <a:prstGeom prst="rect">
              <a:avLst/>
            </a:prstGeom>
            <a:noFill/>
            <a:ln>
              <a:noFill/>
            </a:ln>
          </p:spPr>
        </p:pic>
      </p:grpSp>
      <p:sp>
        <p:nvSpPr>
          <p:cNvPr id="2" name="Google Shape;214;p7">
            <a:extLst>
              <a:ext uri="{FF2B5EF4-FFF2-40B4-BE49-F238E27FC236}">
                <a16:creationId xmlns:a16="http://schemas.microsoft.com/office/drawing/2014/main" id="{70E0E6E3-9464-5B0D-5C13-FA41243EBFBA}"/>
              </a:ext>
            </a:extLst>
          </p:cNvPr>
          <p:cNvSpPr txBox="1"/>
          <p:nvPr/>
        </p:nvSpPr>
        <p:spPr>
          <a:xfrm>
            <a:off x="626477" y="1527810"/>
            <a:ext cx="9965868" cy="707846"/>
          </a:xfrm>
          <a:prstGeom prst="rect">
            <a:avLst/>
          </a:prstGeom>
          <a:noFill/>
          <a:ln>
            <a:noFill/>
          </a:ln>
        </p:spPr>
        <p:txBody>
          <a:bodyPr spcFirstLastPara="1" wrap="square" lIns="91425" tIns="45700" rIns="91425" bIns="45700" anchor="t" anchorCtr="0">
            <a:spAutoFit/>
          </a:bodyPr>
          <a:lstStyle/>
          <a:p>
            <a:r>
              <a:rPr lang="es-ES_tradnl" sz="4000" b="1" dirty="0">
                <a:solidFill>
                  <a:schemeClr val="bg1"/>
                </a:solidFill>
              </a:rPr>
              <a:t>Aplicaciones de la visión computacional</a:t>
            </a:r>
            <a:endParaRPr lang="es-CO" sz="200" b="1" dirty="0">
              <a:solidFill>
                <a:schemeClr val="bg1"/>
              </a:solidFill>
            </a:endParaRPr>
          </a:p>
        </p:txBody>
      </p:sp>
      <p:graphicFrame>
        <p:nvGraphicFramePr>
          <p:cNvPr id="3" name="Diagrama 2">
            <a:extLst>
              <a:ext uri="{FF2B5EF4-FFF2-40B4-BE49-F238E27FC236}">
                <a16:creationId xmlns:a16="http://schemas.microsoft.com/office/drawing/2014/main" id="{7F89B2DB-246C-1721-7456-6B8F6C8CE7FF}"/>
              </a:ext>
            </a:extLst>
          </p:cNvPr>
          <p:cNvGraphicFramePr/>
          <p:nvPr>
            <p:extLst>
              <p:ext uri="{D42A27DB-BD31-4B8C-83A1-F6EECF244321}">
                <p14:modId xmlns:p14="http://schemas.microsoft.com/office/powerpoint/2010/main" val="31765606"/>
              </p:ext>
            </p:extLst>
          </p:nvPr>
        </p:nvGraphicFramePr>
        <p:xfrm>
          <a:off x="1363058" y="1439333"/>
          <a:ext cx="9465883" cy="541866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976396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6"/>
          <p:cNvPicPr preferRelativeResize="0"/>
          <p:nvPr/>
        </p:nvPicPr>
        <p:blipFill rotWithShape="1">
          <a:blip r:embed="rId3">
            <a:alphaModFix/>
          </a:blip>
          <a:srcRect l="25589" r="15148"/>
          <a:stretch/>
        </p:blipFill>
        <p:spPr>
          <a:xfrm>
            <a:off x="6096000" y="0"/>
            <a:ext cx="6096000" cy="6858000"/>
          </a:xfrm>
          <a:prstGeom prst="rect">
            <a:avLst/>
          </a:prstGeom>
          <a:noFill/>
          <a:ln>
            <a:noFill/>
          </a:ln>
        </p:spPr>
      </p:pic>
      <p:sp>
        <p:nvSpPr>
          <p:cNvPr id="194" name="Google Shape;194;p6"/>
          <p:cNvSpPr/>
          <p:nvPr/>
        </p:nvSpPr>
        <p:spPr>
          <a:xfrm>
            <a:off x="609600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95" name="Google Shape;195;p6"/>
          <p:cNvGrpSpPr/>
          <p:nvPr/>
        </p:nvGrpSpPr>
        <p:grpSpPr>
          <a:xfrm>
            <a:off x="597743" y="203053"/>
            <a:ext cx="10996514" cy="770002"/>
            <a:chOff x="597743" y="203053"/>
            <a:chExt cx="10996514" cy="770002"/>
          </a:xfrm>
        </p:grpSpPr>
        <p:pic>
          <p:nvPicPr>
            <p:cNvPr id="196" name="Google Shape;196;p6"/>
            <p:cNvPicPr preferRelativeResize="0"/>
            <p:nvPr/>
          </p:nvPicPr>
          <p:blipFill rotWithShape="1">
            <a:blip r:embed="rId4">
              <a:alphaModFix/>
            </a:blip>
            <a:srcRect/>
            <a:stretch/>
          </p:blipFill>
          <p:spPr>
            <a:xfrm>
              <a:off x="597743" y="398399"/>
              <a:ext cx="1088021" cy="379310"/>
            </a:xfrm>
            <a:prstGeom prst="rect">
              <a:avLst/>
            </a:prstGeom>
            <a:noFill/>
            <a:ln>
              <a:noFill/>
            </a:ln>
          </p:spPr>
        </p:pic>
        <p:pic>
          <p:nvPicPr>
            <p:cNvPr id="197" name="Google Shape;197;p6"/>
            <p:cNvPicPr preferRelativeResize="0"/>
            <p:nvPr/>
          </p:nvPicPr>
          <p:blipFill rotWithShape="1">
            <a:blip r:embed="rId5">
              <a:alphaModFix/>
            </a:blip>
            <a:srcRect/>
            <a:stretch/>
          </p:blipFill>
          <p:spPr>
            <a:xfrm>
              <a:off x="10170585" y="203053"/>
              <a:ext cx="1423672" cy="770002"/>
            </a:xfrm>
            <a:prstGeom prst="rect">
              <a:avLst/>
            </a:prstGeom>
            <a:noFill/>
            <a:ln>
              <a:noFill/>
            </a:ln>
          </p:spPr>
        </p:pic>
      </p:grpSp>
      <p:pic>
        <p:nvPicPr>
          <p:cNvPr id="198" name="Google Shape;198;p6"/>
          <p:cNvPicPr preferRelativeResize="0"/>
          <p:nvPr/>
        </p:nvPicPr>
        <p:blipFill rotWithShape="1">
          <a:blip r:embed="rId6">
            <a:alphaModFix/>
          </a:blip>
          <a:srcRect/>
          <a:stretch/>
        </p:blipFill>
        <p:spPr>
          <a:xfrm>
            <a:off x="9538573" y="5482507"/>
            <a:ext cx="2339170" cy="1120852"/>
          </a:xfrm>
          <a:prstGeom prst="rect">
            <a:avLst/>
          </a:prstGeom>
          <a:noFill/>
          <a:ln>
            <a:noFill/>
          </a:ln>
        </p:spPr>
      </p:pic>
      <p:sp>
        <p:nvSpPr>
          <p:cNvPr id="201" name="Google Shape;201;p6"/>
          <p:cNvSpPr txBox="1"/>
          <p:nvPr/>
        </p:nvSpPr>
        <p:spPr>
          <a:xfrm>
            <a:off x="322330" y="1080017"/>
            <a:ext cx="5435790" cy="120028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3600" dirty="0">
                <a:solidFill>
                  <a:srgbClr val="001059"/>
                </a:solidFill>
                <a:latin typeface="Nunito Sans Black"/>
                <a:cs typeface="Nunito Sans Black"/>
                <a:sym typeface="Nunito Sans Black"/>
              </a:rPr>
              <a:t>Principales retos de la visión computacional</a:t>
            </a:r>
            <a:endParaRPr lang="es-CO" sz="1100" dirty="0"/>
          </a:p>
        </p:txBody>
      </p:sp>
      <p:sp>
        <p:nvSpPr>
          <p:cNvPr id="2" name="CuadroTexto 1">
            <a:extLst>
              <a:ext uri="{FF2B5EF4-FFF2-40B4-BE49-F238E27FC236}">
                <a16:creationId xmlns:a16="http://schemas.microsoft.com/office/drawing/2014/main" id="{5110DA9F-2D45-694C-5C67-68E5F8F2E208}"/>
              </a:ext>
            </a:extLst>
          </p:cNvPr>
          <p:cNvSpPr txBox="1"/>
          <p:nvPr/>
        </p:nvSpPr>
        <p:spPr>
          <a:xfrm>
            <a:off x="562099" y="2582613"/>
            <a:ext cx="4956252" cy="3354765"/>
          </a:xfrm>
          <a:prstGeom prst="rect">
            <a:avLst/>
          </a:prstGeom>
          <a:noFill/>
        </p:spPr>
        <p:txBody>
          <a:bodyPr wrap="square" rtlCol="0">
            <a:spAutoFit/>
          </a:bodyPr>
          <a:lstStyle/>
          <a:p>
            <a:pPr marL="342900" indent="-342900">
              <a:buFont typeface="Arial" panose="020B0604020202020204" pitchFamily="34" charset="0"/>
              <a:buChar char="•"/>
            </a:pPr>
            <a:r>
              <a:rPr lang="es-ES_tradnl" sz="2400" dirty="0">
                <a:solidFill>
                  <a:srgbClr val="000000"/>
                </a:solidFill>
              </a:rPr>
              <a:t>Cambios de iluminación</a:t>
            </a:r>
          </a:p>
          <a:p>
            <a:pPr marL="342900" indent="-342900">
              <a:buFont typeface="Arial" panose="020B0604020202020204" pitchFamily="34" charset="0"/>
              <a:buChar char="•"/>
            </a:pPr>
            <a:r>
              <a:rPr lang="es-ES_tradnl" sz="2400" dirty="0">
                <a:solidFill>
                  <a:srgbClr val="000000"/>
                </a:solidFill>
              </a:rPr>
              <a:t>Rangos de escalas </a:t>
            </a:r>
          </a:p>
          <a:p>
            <a:pPr marL="342900" indent="-342900">
              <a:buFont typeface="Arial" panose="020B0604020202020204" pitchFamily="34" charset="0"/>
              <a:buChar char="•"/>
            </a:pPr>
            <a:r>
              <a:rPr lang="es-ES_tradnl" sz="2400" dirty="0">
                <a:solidFill>
                  <a:srgbClr val="000000"/>
                </a:solidFill>
              </a:rPr>
              <a:t>Deformaciones </a:t>
            </a:r>
          </a:p>
          <a:p>
            <a:pPr marL="342900" indent="-342900">
              <a:buFont typeface="Arial" panose="020B0604020202020204" pitchFamily="34" charset="0"/>
              <a:buChar char="•"/>
            </a:pPr>
            <a:r>
              <a:rPr lang="es-ES_tradnl" sz="2400" dirty="0">
                <a:solidFill>
                  <a:srgbClr val="000000"/>
                </a:solidFill>
              </a:rPr>
              <a:t>Oclusión</a:t>
            </a:r>
          </a:p>
          <a:p>
            <a:pPr marL="342900" indent="-342900">
              <a:buFont typeface="Arial" panose="020B0604020202020204" pitchFamily="34" charset="0"/>
              <a:buChar char="•"/>
            </a:pPr>
            <a:r>
              <a:rPr lang="es-ES_tradnl" sz="2400" dirty="0">
                <a:solidFill>
                  <a:srgbClr val="000000"/>
                </a:solidFill>
              </a:rPr>
              <a:t>Perdida de información</a:t>
            </a:r>
          </a:p>
          <a:p>
            <a:pPr marL="342900" indent="-342900">
              <a:buFont typeface="Arial" panose="020B0604020202020204" pitchFamily="34" charset="0"/>
              <a:buChar char="•"/>
            </a:pPr>
            <a:r>
              <a:rPr lang="es-ES_tradnl" sz="2400" dirty="0">
                <a:solidFill>
                  <a:srgbClr val="000000"/>
                </a:solidFill>
              </a:rPr>
              <a:t>Gasto computacional para soluciones complejas</a:t>
            </a:r>
          </a:p>
          <a:p>
            <a:pPr marL="342900" indent="-342900">
              <a:buFont typeface="Arial" panose="020B0604020202020204" pitchFamily="34" charset="0"/>
              <a:buChar char="•"/>
            </a:pPr>
            <a:r>
              <a:rPr lang="es-ES_tradnl" sz="2400" dirty="0">
                <a:solidFill>
                  <a:srgbClr val="000000"/>
                </a:solidFill>
              </a:rPr>
              <a:t>Temas éticos </a:t>
            </a:r>
          </a:p>
          <a:p>
            <a:pPr algn="ctr"/>
            <a:endParaRPr lang="es-ES_tradnl" sz="2000" dirty="0"/>
          </a:p>
        </p:txBody>
      </p:sp>
    </p:spTree>
    <p:extLst>
      <p:ext uri="{BB962C8B-B14F-4D97-AF65-F5344CB8AC3E}">
        <p14:creationId xmlns:p14="http://schemas.microsoft.com/office/powerpoint/2010/main" val="39467541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714657" y="1194811"/>
            <a:ext cx="5689461" cy="83095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2400" dirty="0">
                <a:solidFill>
                  <a:srgbClr val="001059"/>
                </a:solidFill>
                <a:latin typeface="Nunito Sans Black"/>
                <a:cs typeface="Nunito Sans Black"/>
                <a:sym typeface="Nunito Sans Black"/>
              </a:rPr>
              <a:t>Ambigüedad en la definición de un concepto</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5" name="Imagen 4">
            <a:extLst>
              <a:ext uri="{FF2B5EF4-FFF2-40B4-BE49-F238E27FC236}">
                <a16:creationId xmlns:a16="http://schemas.microsoft.com/office/drawing/2014/main" id="{3DA153AF-E8A5-371B-56C9-066D8931788F}"/>
              </a:ext>
            </a:extLst>
          </p:cNvPr>
          <p:cNvPicPr>
            <a:picLocks noChangeAspect="1"/>
          </p:cNvPicPr>
          <p:nvPr/>
        </p:nvPicPr>
        <p:blipFill>
          <a:blip r:embed="rId7"/>
          <a:stretch>
            <a:fillRect/>
          </a:stretch>
        </p:blipFill>
        <p:spPr>
          <a:xfrm>
            <a:off x="6248400" y="2627237"/>
            <a:ext cx="5844613" cy="3550601"/>
          </a:xfrm>
          <a:prstGeom prst="rect">
            <a:avLst/>
          </a:prstGeom>
        </p:spPr>
      </p:pic>
    </p:spTree>
    <p:extLst>
      <p:ext uri="{BB962C8B-B14F-4D97-AF65-F5344CB8AC3E}">
        <p14:creationId xmlns:p14="http://schemas.microsoft.com/office/powerpoint/2010/main" val="4121414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714657" y="1194811"/>
            <a:ext cx="5689461" cy="5847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3200" dirty="0">
                <a:solidFill>
                  <a:srgbClr val="001059"/>
                </a:solidFill>
                <a:latin typeface="Nunito Sans Black"/>
                <a:cs typeface="Nunito Sans Black"/>
                <a:sym typeface="Nunito Sans Black"/>
              </a:rPr>
              <a:t>Cambios de iluminación </a:t>
            </a:r>
            <a:endParaRPr lang="es-CO" sz="105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5" name="Marcador de contenido 7">
            <a:extLst>
              <a:ext uri="{FF2B5EF4-FFF2-40B4-BE49-F238E27FC236}">
                <a16:creationId xmlns:a16="http://schemas.microsoft.com/office/drawing/2014/main" id="{47CB3168-DBBE-DC59-A224-F4AA5371B6F0}"/>
              </a:ext>
            </a:extLst>
          </p:cNvPr>
          <p:cNvPicPr>
            <a:picLocks noChangeAspect="1"/>
          </p:cNvPicPr>
          <p:nvPr/>
        </p:nvPicPr>
        <p:blipFill>
          <a:blip r:embed="rId7"/>
          <a:stretch>
            <a:fillRect/>
          </a:stretch>
        </p:blipFill>
        <p:spPr>
          <a:xfrm>
            <a:off x="6248400" y="2784764"/>
            <a:ext cx="5652650" cy="2693074"/>
          </a:xfrm>
          <a:prstGeom prst="rect">
            <a:avLst/>
          </a:prstGeom>
        </p:spPr>
      </p:pic>
    </p:spTree>
    <p:extLst>
      <p:ext uri="{BB962C8B-B14F-4D97-AF65-F5344CB8AC3E}">
        <p14:creationId xmlns:p14="http://schemas.microsoft.com/office/powerpoint/2010/main" val="653543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pic>
        <p:nvPicPr>
          <p:cNvPr id="179" name="Google Shape;179;p5"/>
          <p:cNvPicPr preferRelativeResize="0"/>
          <p:nvPr/>
        </p:nvPicPr>
        <p:blipFill rotWithShape="1">
          <a:blip r:embed="rId3">
            <a:alphaModFix/>
          </a:blip>
          <a:srcRect l="25589" r="15148"/>
          <a:stretch/>
        </p:blipFill>
        <p:spPr>
          <a:xfrm>
            <a:off x="0" y="0"/>
            <a:ext cx="6096000" cy="6858000"/>
          </a:xfrm>
          <a:prstGeom prst="rect">
            <a:avLst/>
          </a:prstGeom>
          <a:noFill/>
          <a:ln>
            <a:noFill/>
          </a:ln>
        </p:spPr>
      </p:pic>
      <p:sp>
        <p:nvSpPr>
          <p:cNvPr id="180" name="Google Shape;180;p5"/>
          <p:cNvSpPr/>
          <p:nvPr/>
        </p:nvSpPr>
        <p:spPr>
          <a:xfrm>
            <a:off x="0" y="0"/>
            <a:ext cx="6096000" cy="6858000"/>
          </a:xfrm>
          <a:prstGeom prst="rect">
            <a:avLst/>
          </a:prstGeom>
          <a:solidFill>
            <a:srgbClr val="001059">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1" name="Google Shape;181;p5"/>
          <p:cNvSpPr/>
          <p:nvPr/>
        </p:nvSpPr>
        <p:spPr>
          <a:xfrm>
            <a:off x="5772925" y="1108626"/>
            <a:ext cx="5572927" cy="877795"/>
          </a:xfrm>
          <a:prstGeom prst="rect">
            <a:avLst/>
          </a:prstGeom>
          <a:solidFill>
            <a:srgbClr val="D2A6FF">
              <a:alpha val="87843"/>
            </a:srgbClr>
          </a:solidFill>
          <a:ln w="12700" cap="flat" cmpd="sng">
            <a:solidFill>
              <a:srgbClr val="ADF6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2" name="Google Shape;182;p5"/>
          <p:cNvSpPr txBox="1"/>
          <p:nvPr/>
        </p:nvSpPr>
        <p:spPr>
          <a:xfrm>
            <a:off x="5656391" y="1194811"/>
            <a:ext cx="5689461" cy="58473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s-CO" sz="3200" dirty="0">
                <a:solidFill>
                  <a:srgbClr val="001059"/>
                </a:solidFill>
                <a:latin typeface="Nunito Sans Black"/>
                <a:cs typeface="Nunito Sans Black"/>
                <a:sym typeface="Nunito Sans Black"/>
              </a:rPr>
              <a:t>Cambios de escala</a:t>
            </a:r>
            <a:endParaRPr lang="es-CO" sz="900" dirty="0"/>
          </a:p>
        </p:txBody>
      </p:sp>
      <p:grpSp>
        <p:nvGrpSpPr>
          <p:cNvPr id="183" name="Google Shape;183;p5"/>
          <p:cNvGrpSpPr/>
          <p:nvPr/>
        </p:nvGrpSpPr>
        <p:grpSpPr>
          <a:xfrm>
            <a:off x="601045" y="195198"/>
            <a:ext cx="10989910" cy="770002"/>
            <a:chOff x="626478" y="195198"/>
            <a:chExt cx="10989910" cy="770002"/>
          </a:xfrm>
        </p:grpSpPr>
        <p:pic>
          <p:nvPicPr>
            <p:cNvPr id="184" name="Google Shape;184;p5"/>
            <p:cNvPicPr preferRelativeResize="0"/>
            <p:nvPr/>
          </p:nvPicPr>
          <p:blipFill rotWithShape="1">
            <a:blip r:embed="rId4">
              <a:alphaModFix/>
            </a:blip>
            <a:srcRect/>
            <a:stretch/>
          </p:blipFill>
          <p:spPr>
            <a:xfrm>
              <a:off x="10192397" y="195198"/>
              <a:ext cx="1423991" cy="770002"/>
            </a:xfrm>
            <a:prstGeom prst="rect">
              <a:avLst/>
            </a:prstGeom>
            <a:noFill/>
            <a:ln>
              <a:noFill/>
            </a:ln>
          </p:spPr>
        </p:pic>
        <p:pic>
          <p:nvPicPr>
            <p:cNvPr id="185" name="Google Shape;185;p5"/>
            <p:cNvPicPr preferRelativeResize="0"/>
            <p:nvPr/>
          </p:nvPicPr>
          <p:blipFill rotWithShape="1">
            <a:blip r:embed="rId5">
              <a:alphaModFix/>
            </a:blip>
            <a:srcRect/>
            <a:stretch/>
          </p:blipFill>
          <p:spPr>
            <a:xfrm>
              <a:off x="626478" y="390743"/>
              <a:ext cx="1088022" cy="378913"/>
            </a:xfrm>
            <a:prstGeom prst="rect">
              <a:avLst/>
            </a:prstGeom>
            <a:noFill/>
            <a:ln>
              <a:noFill/>
            </a:ln>
          </p:spPr>
        </p:pic>
      </p:grpSp>
      <p:pic>
        <p:nvPicPr>
          <p:cNvPr id="186" name="Google Shape;186;p5"/>
          <p:cNvPicPr preferRelativeResize="0"/>
          <p:nvPr/>
        </p:nvPicPr>
        <p:blipFill rotWithShape="1">
          <a:blip r:embed="rId6">
            <a:alphaModFix/>
          </a:blip>
          <a:srcRect/>
          <a:stretch/>
        </p:blipFill>
        <p:spPr>
          <a:xfrm>
            <a:off x="518330" y="5353058"/>
            <a:ext cx="2339170" cy="1120852"/>
          </a:xfrm>
          <a:prstGeom prst="rect">
            <a:avLst/>
          </a:prstGeom>
          <a:noFill/>
          <a:ln>
            <a:noFill/>
          </a:ln>
        </p:spPr>
      </p:pic>
      <p:sp>
        <p:nvSpPr>
          <p:cNvPr id="2" name="AutoShape 2" descr="IA generativa: qué es y principales ejemplos de uso | ESIC">
            <a:extLst>
              <a:ext uri="{FF2B5EF4-FFF2-40B4-BE49-F238E27FC236}">
                <a16:creationId xmlns:a16="http://schemas.microsoft.com/office/drawing/2014/main" id="{81810696-A4EA-2BB7-BCD3-893A1A848F2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sp>
        <p:nvSpPr>
          <p:cNvPr id="4" name="AutoShape 4" descr="IA generativa: qué es y principales ejemplos de uso | ESIC">
            <a:extLst>
              <a:ext uri="{FF2B5EF4-FFF2-40B4-BE49-F238E27FC236}">
                <a16:creationId xmlns:a16="http://schemas.microsoft.com/office/drawing/2014/main" id="{8C19DCF3-8FE0-1BD8-DA5C-A6A539A99DA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ES_tradnl"/>
          </a:p>
        </p:txBody>
      </p:sp>
      <p:pic>
        <p:nvPicPr>
          <p:cNvPr id="5" name="Imagen 4">
            <a:extLst>
              <a:ext uri="{FF2B5EF4-FFF2-40B4-BE49-F238E27FC236}">
                <a16:creationId xmlns:a16="http://schemas.microsoft.com/office/drawing/2014/main" id="{383FE44D-8169-F9D9-3E80-BD98A12639E3}"/>
              </a:ext>
            </a:extLst>
          </p:cNvPr>
          <p:cNvPicPr>
            <a:picLocks noChangeAspect="1"/>
          </p:cNvPicPr>
          <p:nvPr/>
        </p:nvPicPr>
        <p:blipFill rotWithShape="1">
          <a:blip r:embed="rId7"/>
          <a:srcRect t="2444"/>
          <a:stretch/>
        </p:blipFill>
        <p:spPr>
          <a:xfrm>
            <a:off x="6553200" y="2309361"/>
            <a:ext cx="5190155" cy="4164549"/>
          </a:xfrm>
          <a:prstGeom prst="rect">
            <a:avLst/>
          </a:prstGeom>
        </p:spPr>
      </p:pic>
    </p:spTree>
    <p:extLst>
      <p:ext uri="{BB962C8B-B14F-4D97-AF65-F5344CB8AC3E}">
        <p14:creationId xmlns:p14="http://schemas.microsoft.com/office/powerpoint/2010/main" val="2485087397"/>
      </p:ext>
    </p:extLst>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7624</TotalTime>
  <Words>570</Words>
  <Application>Microsoft Macintosh PowerPoint</Application>
  <PresentationFormat>Panorámica</PresentationFormat>
  <Paragraphs>122</Paragraphs>
  <Slides>30</Slides>
  <Notes>30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30</vt:i4>
      </vt:variant>
    </vt:vector>
  </HeadingPairs>
  <TitlesOfParts>
    <vt:vector size="37" baseType="lpstr">
      <vt:lpstr>Google Sans</vt:lpstr>
      <vt:lpstr>-apple-system</vt:lpstr>
      <vt:lpstr>Nunito Sans Black</vt:lpstr>
      <vt:lpstr>Arial</vt:lpstr>
      <vt:lpstr>Calibri</vt:lpstr>
      <vt:lpstr>IBM Plex Sans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Cymetria Diseño</dc:creator>
  <cp:lastModifiedBy>Cristian Camilo Tirado Cifuentes</cp:lastModifiedBy>
  <cp:revision>31</cp:revision>
  <dcterms:created xsi:type="dcterms:W3CDTF">2023-12-20T20:41:55Z</dcterms:created>
  <dcterms:modified xsi:type="dcterms:W3CDTF">2024-07-01T17:59:52Z</dcterms:modified>
</cp:coreProperties>
</file>